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2"/>
  </p:notesMasterIdLst>
  <p:handoutMasterIdLst>
    <p:handoutMasterId r:id="rId23"/>
  </p:handoutMasterIdLst>
  <p:sldIdLst>
    <p:sldId id="265" r:id="rId5"/>
    <p:sldId id="264" r:id="rId6"/>
    <p:sldId id="267" r:id="rId7"/>
    <p:sldId id="266" r:id="rId8"/>
    <p:sldId id="268" r:id="rId9"/>
    <p:sldId id="269" r:id="rId10"/>
    <p:sldId id="270" r:id="rId11"/>
    <p:sldId id="271" r:id="rId12"/>
    <p:sldId id="272" r:id="rId13"/>
    <p:sldId id="273" r:id="rId14"/>
    <p:sldId id="274" r:id="rId15"/>
    <p:sldId id="275" r:id="rId16"/>
    <p:sldId id="276" r:id="rId17"/>
    <p:sldId id="277" r:id="rId18"/>
    <p:sldId id="278" r:id="rId19"/>
    <p:sldId id="263" r:id="rId20"/>
    <p:sldId id="279"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63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202E"/>
    <a:srgbClr val="FFFFFF"/>
    <a:srgbClr val="0F1B29"/>
    <a:srgbClr val="66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D29E5A-4603-470D-B18D-7CC2A3CAC696}" v="212" dt="2020-05-08T14:47:11.425"/>
    <p1510:client id="{A8C7547B-DE54-07F0-A886-62625A040046}" v="7" dt="2020-05-08T15:19:51.199"/>
    <p1510:client id="{DEA33237-D6CD-2764-CA1C-F5782ACE1E25}" v="142" dt="2020-05-08T13:22:16.0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6" d="100"/>
          <a:sy n="76" d="100"/>
        </p:scale>
        <p:origin x="1000" y="48"/>
      </p:cViewPr>
      <p:guideLst>
        <p:guide orient="horz" pos="2160"/>
        <p:guide pos="63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ynthia Simpson" userId="20a8d2b4-087c-4f4f-9b0c-853259ca3ba8" providerId="ADAL" clId="{19D29E5A-4603-470D-B18D-7CC2A3CAC696}"/>
    <pc:docChg chg="custSel modSld">
      <pc:chgData name="Cynthia Simpson" userId="20a8d2b4-087c-4f4f-9b0c-853259ca3ba8" providerId="ADAL" clId="{19D29E5A-4603-470D-B18D-7CC2A3CAC696}" dt="2020-05-08T14:48:45.720" v="392" actId="14100"/>
      <pc:docMkLst>
        <pc:docMk/>
      </pc:docMkLst>
      <pc:sldChg chg="modSp">
        <pc:chgData name="Cynthia Simpson" userId="20a8d2b4-087c-4f4f-9b0c-853259ca3ba8" providerId="ADAL" clId="{19D29E5A-4603-470D-B18D-7CC2A3CAC696}" dt="2020-05-08T14:32:09.179" v="207" actId="20577"/>
        <pc:sldMkLst>
          <pc:docMk/>
          <pc:sldMk cId="4239876640" sldId="263"/>
        </pc:sldMkLst>
        <pc:spChg chg="mod">
          <ac:chgData name="Cynthia Simpson" userId="20a8d2b4-087c-4f4f-9b0c-853259ca3ba8" providerId="ADAL" clId="{19D29E5A-4603-470D-B18D-7CC2A3CAC696}" dt="2020-05-08T14:32:09.179" v="207" actId="20577"/>
          <ac:spMkLst>
            <pc:docMk/>
            <pc:sldMk cId="4239876640" sldId="263"/>
            <ac:spMk id="3" creationId="{00000000-0000-0000-0000-000000000000}"/>
          </ac:spMkLst>
        </pc:spChg>
        <pc:spChg chg="mod">
          <ac:chgData name="Cynthia Simpson" userId="20a8d2b4-087c-4f4f-9b0c-853259ca3ba8" providerId="ADAL" clId="{19D29E5A-4603-470D-B18D-7CC2A3CAC696}" dt="2020-05-08T14:30:36.681" v="140" actId="20577"/>
          <ac:spMkLst>
            <pc:docMk/>
            <pc:sldMk cId="4239876640" sldId="263"/>
            <ac:spMk id="5" creationId="{00000000-0000-0000-0000-000000000000}"/>
          </ac:spMkLst>
        </pc:spChg>
      </pc:sldChg>
      <pc:sldChg chg="modSp">
        <pc:chgData name="Cynthia Simpson" userId="20a8d2b4-087c-4f4f-9b0c-853259ca3ba8" providerId="ADAL" clId="{19D29E5A-4603-470D-B18D-7CC2A3CAC696}" dt="2020-05-08T14:27:31.267" v="76" actId="20577"/>
        <pc:sldMkLst>
          <pc:docMk/>
          <pc:sldMk cId="2555086934" sldId="264"/>
        </pc:sldMkLst>
        <pc:spChg chg="mod">
          <ac:chgData name="Cynthia Simpson" userId="20a8d2b4-087c-4f4f-9b0c-853259ca3ba8" providerId="ADAL" clId="{19D29E5A-4603-470D-B18D-7CC2A3CAC696}" dt="2020-05-08T14:27:31.267" v="76" actId="20577"/>
          <ac:spMkLst>
            <pc:docMk/>
            <pc:sldMk cId="2555086934" sldId="264"/>
            <ac:spMk id="4" creationId="{00000000-0000-0000-0000-000000000000}"/>
          </ac:spMkLst>
        </pc:spChg>
        <pc:spChg chg="mod">
          <ac:chgData name="Cynthia Simpson" userId="20a8d2b4-087c-4f4f-9b0c-853259ca3ba8" providerId="ADAL" clId="{19D29E5A-4603-470D-B18D-7CC2A3CAC696}" dt="2020-05-08T14:24:54.969" v="37" actId="20577"/>
          <ac:spMkLst>
            <pc:docMk/>
            <pc:sldMk cId="2555086934" sldId="264"/>
            <ac:spMk id="7" creationId="{00000000-0000-0000-0000-000000000000}"/>
          </ac:spMkLst>
        </pc:spChg>
      </pc:sldChg>
      <pc:sldChg chg="modSp">
        <pc:chgData name="Cynthia Simpson" userId="20a8d2b4-087c-4f4f-9b0c-853259ca3ba8" providerId="ADAL" clId="{19D29E5A-4603-470D-B18D-7CC2A3CAC696}" dt="2020-05-08T14:27:23.124" v="72" actId="20577"/>
        <pc:sldMkLst>
          <pc:docMk/>
          <pc:sldMk cId="504656954" sldId="266"/>
        </pc:sldMkLst>
        <pc:spChg chg="mod">
          <ac:chgData name="Cynthia Simpson" userId="20a8d2b4-087c-4f4f-9b0c-853259ca3ba8" providerId="ADAL" clId="{19D29E5A-4603-470D-B18D-7CC2A3CAC696}" dt="2020-05-08T14:27:23.124" v="72" actId="20577"/>
          <ac:spMkLst>
            <pc:docMk/>
            <pc:sldMk cId="504656954" sldId="266"/>
            <ac:spMk id="6" creationId="{00000000-0000-0000-0000-000000000000}"/>
          </ac:spMkLst>
        </pc:spChg>
      </pc:sldChg>
      <pc:sldChg chg="modSp">
        <pc:chgData name="Cynthia Simpson" userId="20a8d2b4-087c-4f4f-9b0c-853259ca3ba8" providerId="ADAL" clId="{19D29E5A-4603-470D-B18D-7CC2A3CAC696}" dt="2020-05-08T14:27:44.468" v="80" actId="20577"/>
        <pc:sldMkLst>
          <pc:docMk/>
          <pc:sldMk cId="1098192640" sldId="267"/>
        </pc:sldMkLst>
        <pc:spChg chg="mod">
          <ac:chgData name="Cynthia Simpson" userId="20a8d2b4-087c-4f4f-9b0c-853259ca3ba8" providerId="ADAL" clId="{19D29E5A-4603-470D-B18D-7CC2A3CAC696}" dt="2020-05-08T14:27:44.468" v="80" actId="20577"/>
          <ac:spMkLst>
            <pc:docMk/>
            <pc:sldMk cId="1098192640" sldId="267"/>
            <ac:spMk id="4" creationId="{00000000-0000-0000-0000-000000000000}"/>
          </ac:spMkLst>
        </pc:spChg>
        <pc:spChg chg="mod">
          <ac:chgData name="Cynthia Simpson" userId="20a8d2b4-087c-4f4f-9b0c-853259ca3ba8" providerId="ADAL" clId="{19D29E5A-4603-470D-B18D-7CC2A3CAC696}" dt="2020-05-08T14:26:41.260" v="68" actId="20577"/>
          <ac:spMkLst>
            <pc:docMk/>
            <pc:sldMk cId="1098192640" sldId="267"/>
            <ac:spMk id="7" creationId="{00000000-0000-0000-0000-000000000000}"/>
          </ac:spMkLst>
        </pc:spChg>
      </pc:sldChg>
      <pc:sldChg chg="modSp">
        <pc:chgData name="Cynthia Simpson" userId="20a8d2b4-087c-4f4f-9b0c-853259ca3ba8" providerId="ADAL" clId="{19D29E5A-4603-470D-B18D-7CC2A3CAC696}" dt="2020-05-08T14:28:16.432" v="84" actId="20577"/>
        <pc:sldMkLst>
          <pc:docMk/>
          <pc:sldMk cId="3157457109" sldId="268"/>
        </pc:sldMkLst>
        <pc:spChg chg="mod">
          <ac:chgData name="Cynthia Simpson" userId="20a8d2b4-087c-4f4f-9b0c-853259ca3ba8" providerId="ADAL" clId="{19D29E5A-4603-470D-B18D-7CC2A3CAC696}" dt="2020-05-08T14:28:16.432" v="84" actId="20577"/>
          <ac:spMkLst>
            <pc:docMk/>
            <pc:sldMk cId="3157457109" sldId="268"/>
            <ac:spMk id="6" creationId="{00000000-0000-0000-0000-000000000000}"/>
          </ac:spMkLst>
        </pc:spChg>
      </pc:sldChg>
      <pc:sldChg chg="modSp">
        <pc:chgData name="Cynthia Simpson" userId="20a8d2b4-087c-4f4f-9b0c-853259ca3ba8" providerId="ADAL" clId="{19D29E5A-4603-470D-B18D-7CC2A3CAC696}" dt="2020-05-08T14:28:22.266" v="88" actId="20577"/>
        <pc:sldMkLst>
          <pc:docMk/>
          <pc:sldMk cId="2397163978" sldId="269"/>
        </pc:sldMkLst>
        <pc:spChg chg="mod">
          <ac:chgData name="Cynthia Simpson" userId="20a8d2b4-087c-4f4f-9b0c-853259ca3ba8" providerId="ADAL" clId="{19D29E5A-4603-470D-B18D-7CC2A3CAC696}" dt="2020-05-08T14:28:22.266" v="88" actId="20577"/>
          <ac:spMkLst>
            <pc:docMk/>
            <pc:sldMk cId="2397163978" sldId="269"/>
            <ac:spMk id="6" creationId="{00000000-0000-0000-0000-000000000000}"/>
          </ac:spMkLst>
        </pc:spChg>
      </pc:sldChg>
      <pc:sldChg chg="addSp modSp">
        <pc:chgData name="Cynthia Simpson" userId="20a8d2b4-087c-4f4f-9b0c-853259ca3ba8" providerId="ADAL" clId="{19D29E5A-4603-470D-B18D-7CC2A3CAC696}" dt="2020-05-08T14:48:45.720" v="392" actId="14100"/>
        <pc:sldMkLst>
          <pc:docMk/>
          <pc:sldMk cId="3322862331" sldId="270"/>
        </pc:sldMkLst>
        <pc:spChg chg="add mod">
          <ac:chgData name="Cynthia Simpson" userId="20a8d2b4-087c-4f4f-9b0c-853259ca3ba8" providerId="ADAL" clId="{19D29E5A-4603-470D-B18D-7CC2A3CAC696}" dt="2020-05-08T14:48:45.720" v="392" actId="14100"/>
          <ac:spMkLst>
            <pc:docMk/>
            <pc:sldMk cId="3322862331" sldId="270"/>
            <ac:spMk id="2" creationId="{9C150E4E-2BFB-418D-AD5D-81531C3152D3}"/>
          </ac:spMkLst>
        </pc:spChg>
        <pc:spChg chg="add mod">
          <ac:chgData name="Cynthia Simpson" userId="20a8d2b4-087c-4f4f-9b0c-853259ca3ba8" providerId="ADAL" clId="{19D29E5A-4603-470D-B18D-7CC2A3CAC696}" dt="2020-05-08T14:48:26.444" v="391" actId="114"/>
          <ac:spMkLst>
            <pc:docMk/>
            <pc:sldMk cId="3322862331" sldId="270"/>
            <ac:spMk id="4" creationId="{34400A8D-C1C7-41EC-AB35-A56AA3866FD7}"/>
          </ac:spMkLst>
        </pc:spChg>
        <pc:spChg chg="mod">
          <ac:chgData name="Cynthia Simpson" userId="20a8d2b4-087c-4f4f-9b0c-853259ca3ba8" providerId="ADAL" clId="{19D29E5A-4603-470D-B18D-7CC2A3CAC696}" dt="2020-05-08T14:29:00.381" v="92" actId="20577"/>
          <ac:spMkLst>
            <pc:docMk/>
            <pc:sldMk cId="3322862331" sldId="270"/>
            <ac:spMk id="6" creationId="{00000000-0000-0000-0000-000000000000}"/>
          </ac:spMkLst>
        </pc:spChg>
        <pc:picChg chg="mod">
          <ac:chgData name="Cynthia Simpson" userId="20a8d2b4-087c-4f4f-9b0c-853259ca3ba8" providerId="ADAL" clId="{19D29E5A-4603-470D-B18D-7CC2A3CAC696}" dt="2020-05-08T14:46:18.841" v="223" actId="1076"/>
          <ac:picMkLst>
            <pc:docMk/>
            <pc:sldMk cId="3322862331" sldId="270"/>
            <ac:picMk id="3" creationId="{00000000-0000-0000-0000-000000000000}"/>
          </ac:picMkLst>
        </pc:picChg>
      </pc:sldChg>
      <pc:sldChg chg="modSp setBg">
        <pc:chgData name="Cynthia Simpson" userId="20a8d2b4-087c-4f4f-9b0c-853259ca3ba8" providerId="ADAL" clId="{19D29E5A-4603-470D-B18D-7CC2A3CAC696}" dt="2020-05-08T14:39:20.612" v="216"/>
        <pc:sldMkLst>
          <pc:docMk/>
          <pc:sldMk cId="1156390255" sldId="271"/>
        </pc:sldMkLst>
        <pc:spChg chg="mod">
          <ac:chgData name="Cynthia Simpson" userId="20a8d2b4-087c-4f4f-9b0c-853259ca3ba8" providerId="ADAL" clId="{19D29E5A-4603-470D-B18D-7CC2A3CAC696}" dt="2020-05-08T14:29:08.102" v="96" actId="6549"/>
          <ac:spMkLst>
            <pc:docMk/>
            <pc:sldMk cId="1156390255" sldId="271"/>
            <ac:spMk id="6" creationId="{00000000-0000-0000-0000-000000000000}"/>
          </ac:spMkLst>
        </pc:spChg>
        <pc:picChg chg="mod">
          <ac:chgData name="Cynthia Simpson" userId="20a8d2b4-087c-4f4f-9b0c-853259ca3ba8" providerId="ADAL" clId="{19D29E5A-4603-470D-B18D-7CC2A3CAC696}" dt="2020-05-08T14:21:39.780" v="3" actId="732"/>
          <ac:picMkLst>
            <pc:docMk/>
            <pc:sldMk cId="1156390255" sldId="271"/>
            <ac:picMk id="7" creationId="{00000000-0000-0000-0000-000000000000}"/>
          </ac:picMkLst>
        </pc:picChg>
      </pc:sldChg>
      <pc:sldChg chg="modSp">
        <pc:chgData name="Cynthia Simpson" userId="20a8d2b4-087c-4f4f-9b0c-853259ca3ba8" providerId="ADAL" clId="{19D29E5A-4603-470D-B18D-7CC2A3CAC696}" dt="2020-05-08T14:29:14.789" v="100" actId="20577"/>
        <pc:sldMkLst>
          <pc:docMk/>
          <pc:sldMk cId="1630361735" sldId="272"/>
        </pc:sldMkLst>
        <pc:spChg chg="mod">
          <ac:chgData name="Cynthia Simpson" userId="20a8d2b4-087c-4f4f-9b0c-853259ca3ba8" providerId="ADAL" clId="{19D29E5A-4603-470D-B18D-7CC2A3CAC696}" dt="2020-05-08T14:29:14.789" v="100" actId="20577"/>
          <ac:spMkLst>
            <pc:docMk/>
            <pc:sldMk cId="1630361735" sldId="272"/>
            <ac:spMk id="6" creationId="{00000000-0000-0000-0000-000000000000}"/>
          </ac:spMkLst>
        </pc:spChg>
      </pc:sldChg>
      <pc:sldChg chg="modSp">
        <pc:chgData name="Cynthia Simpson" userId="20a8d2b4-087c-4f4f-9b0c-853259ca3ba8" providerId="ADAL" clId="{19D29E5A-4603-470D-B18D-7CC2A3CAC696}" dt="2020-05-08T14:29:30.871" v="112" actId="20577"/>
        <pc:sldMkLst>
          <pc:docMk/>
          <pc:sldMk cId="2360975397" sldId="273"/>
        </pc:sldMkLst>
        <pc:spChg chg="mod">
          <ac:chgData name="Cynthia Simpson" userId="20a8d2b4-087c-4f4f-9b0c-853259ca3ba8" providerId="ADAL" clId="{19D29E5A-4603-470D-B18D-7CC2A3CAC696}" dt="2020-05-08T14:29:30.871" v="112" actId="20577"/>
          <ac:spMkLst>
            <pc:docMk/>
            <pc:sldMk cId="2360975397" sldId="273"/>
            <ac:spMk id="6" creationId="{00000000-0000-0000-0000-000000000000}"/>
          </ac:spMkLst>
        </pc:spChg>
      </pc:sldChg>
      <pc:sldChg chg="modSp">
        <pc:chgData name="Cynthia Simpson" userId="20a8d2b4-087c-4f4f-9b0c-853259ca3ba8" providerId="ADAL" clId="{19D29E5A-4603-470D-B18D-7CC2A3CAC696}" dt="2020-05-08T14:29:36.148" v="116" actId="20577"/>
        <pc:sldMkLst>
          <pc:docMk/>
          <pc:sldMk cId="201337769" sldId="274"/>
        </pc:sldMkLst>
        <pc:spChg chg="mod">
          <ac:chgData name="Cynthia Simpson" userId="20a8d2b4-087c-4f4f-9b0c-853259ca3ba8" providerId="ADAL" clId="{19D29E5A-4603-470D-B18D-7CC2A3CAC696}" dt="2020-05-08T14:29:36.148" v="116" actId="20577"/>
          <ac:spMkLst>
            <pc:docMk/>
            <pc:sldMk cId="201337769" sldId="274"/>
            <ac:spMk id="6" creationId="{00000000-0000-0000-0000-000000000000}"/>
          </ac:spMkLst>
        </pc:spChg>
      </pc:sldChg>
      <pc:sldChg chg="modSp">
        <pc:chgData name="Cynthia Simpson" userId="20a8d2b4-087c-4f4f-9b0c-853259ca3ba8" providerId="ADAL" clId="{19D29E5A-4603-470D-B18D-7CC2A3CAC696}" dt="2020-05-08T14:29:46.121" v="120" actId="20577"/>
        <pc:sldMkLst>
          <pc:docMk/>
          <pc:sldMk cId="3954960389" sldId="275"/>
        </pc:sldMkLst>
        <pc:spChg chg="mod">
          <ac:chgData name="Cynthia Simpson" userId="20a8d2b4-087c-4f4f-9b0c-853259ca3ba8" providerId="ADAL" clId="{19D29E5A-4603-470D-B18D-7CC2A3CAC696}" dt="2020-05-08T14:29:46.121" v="120" actId="20577"/>
          <ac:spMkLst>
            <pc:docMk/>
            <pc:sldMk cId="3954960389" sldId="275"/>
            <ac:spMk id="6" creationId="{00000000-0000-0000-0000-000000000000}"/>
          </ac:spMkLst>
        </pc:spChg>
      </pc:sldChg>
      <pc:sldChg chg="modSp">
        <pc:chgData name="Cynthia Simpson" userId="20a8d2b4-087c-4f4f-9b0c-853259ca3ba8" providerId="ADAL" clId="{19D29E5A-4603-470D-B18D-7CC2A3CAC696}" dt="2020-05-08T14:29:56.910" v="126" actId="20577"/>
        <pc:sldMkLst>
          <pc:docMk/>
          <pc:sldMk cId="2716757283" sldId="276"/>
        </pc:sldMkLst>
        <pc:spChg chg="mod">
          <ac:chgData name="Cynthia Simpson" userId="20a8d2b4-087c-4f4f-9b0c-853259ca3ba8" providerId="ADAL" clId="{19D29E5A-4603-470D-B18D-7CC2A3CAC696}" dt="2020-05-08T14:29:56.910" v="126" actId="20577"/>
          <ac:spMkLst>
            <pc:docMk/>
            <pc:sldMk cId="2716757283" sldId="276"/>
            <ac:spMk id="6" creationId="{00000000-0000-0000-0000-000000000000}"/>
          </ac:spMkLst>
        </pc:spChg>
      </pc:sldChg>
      <pc:sldChg chg="modSp">
        <pc:chgData name="Cynthia Simpson" userId="20a8d2b4-087c-4f4f-9b0c-853259ca3ba8" providerId="ADAL" clId="{19D29E5A-4603-470D-B18D-7CC2A3CAC696}" dt="2020-05-08T14:30:14.327" v="136" actId="20577"/>
        <pc:sldMkLst>
          <pc:docMk/>
          <pc:sldMk cId="1387397782" sldId="278"/>
        </pc:sldMkLst>
        <pc:spChg chg="mod">
          <ac:chgData name="Cynthia Simpson" userId="20a8d2b4-087c-4f4f-9b0c-853259ca3ba8" providerId="ADAL" clId="{19D29E5A-4603-470D-B18D-7CC2A3CAC696}" dt="2020-05-08T14:30:14.327" v="136" actId="20577"/>
          <ac:spMkLst>
            <pc:docMk/>
            <pc:sldMk cId="1387397782" sldId="278"/>
            <ac:spMk id="6" creationId="{00000000-0000-0000-0000-000000000000}"/>
          </ac:spMkLst>
        </pc:spChg>
      </pc:sldChg>
      <pc:sldChg chg="modSp">
        <pc:chgData name="Cynthia Simpson" userId="20a8d2b4-087c-4f4f-9b0c-853259ca3ba8" providerId="ADAL" clId="{19D29E5A-4603-470D-B18D-7CC2A3CAC696}" dt="2020-05-08T14:31:03.191" v="144" actId="6549"/>
        <pc:sldMkLst>
          <pc:docMk/>
          <pc:sldMk cId="4091399368" sldId="279"/>
        </pc:sldMkLst>
        <pc:spChg chg="mod">
          <ac:chgData name="Cynthia Simpson" userId="20a8d2b4-087c-4f4f-9b0c-853259ca3ba8" providerId="ADAL" clId="{19D29E5A-4603-470D-B18D-7CC2A3CAC696}" dt="2020-05-08T14:24:00.824" v="19" actId="20577"/>
          <ac:spMkLst>
            <pc:docMk/>
            <pc:sldMk cId="4091399368" sldId="279"/>
            <ac:spMk id="3" creationId="{00000000-0000-0000-0000-000000000000}"/>
          </ac:spMkLst>
        </pc:spChg>
        <pc:spChg chg="mod">
          <ac:chgData name="Cynthia Simpson" userId="20a8d2b4-087c-4f4f-9b0c-853259ca3ba8" providerId="ADAL" clId="{19D29E5A-4603-470D-B18D-7CC2A3CAC696}" dt="2020-05-08T14:31:03.191" v="144" actId="6549"/>
          <ac:spMkLst>
            <pc:docMk/>
            <pc:sldMk cId="4091399368" sldId="279"/>
            <ac:spMk id="5" creationId="{00000000-0000-0000-0000-000000000000}"/>
          </ac:spMkLst>
        </pc:spChg>
      </pc:sldChg>
    </pc:docChg>
  </pc:docChgLst>
  <pc:docChgLst>
    <pc:chgData name="Karen Crowley" userId="S::crowleyk@stjohns.edu::5031017d-e1c3-40d4-bced-636ac1cdae5f" providerId="AD" clId="Web-{A8C7547B-DE54-07F0-A886-62625A040046}"/>
    <pc:docChg chg="modSld">
      <pc:chgData name="Karen Crowley" userId="S::crowleyk@stjohns.edu::5031017d-e1c3-40d4-bced-636ac1cdae5f" providerId="AD" clId="Web-{A8C7547B-DE54-07F0-A886-62625A040046}" dt="2020-05-08T15:19:51.199" v="6" actId="20577"/>
      <pc:docMkLst>
        <pc:docMk/>
      </pc:docMkLst>
      <pc:sldChg chg="modSp">
        <pc:chgData name="Karen Crowley" userId="S::crowleyk@stjohns.edu::5031017d-e1c3-40d4-bced-636ac1cdae5f" providerId="AD" clId="Web-{A8C7547B-DE54-07F0-A886-62625A040046}" dt="2020-05-08T15:19:49.402" v="4" actId="20577"/>
        <pc:sldMkLst>
          <pc:docMk/>
          <pc:sldMk cId="3182190748" sldId="277"/>
        </pc:sldMkLst>
        <pc:spChg chg="mod">
          <ac:chgData name="Karen Crowley" userId="S::crowleyk@stjohns.edu::5031017d-e1c3-40d4-bced-636ac1cdae5f" providerId="AD" clId="Web-{A8C7547B-DE54-07F0-A886-62625A040046}" dt="2020-05-08T15:19:49.402" v="4" actId="20577"/>
          <ac:spMkLst>
            <pc:docMk/>
            <pc:sldMk cId="3182190748" sldId="277"/>
            <ac:spMk id="6" creationId="{00000000-0000-0000-0000-000000000000}"/>
          </ac:spMkLst>
        </pc:spChg>
      </pc:sldChg>
    </pc:docChg>
  </pc:docChgLst>
  <pc:docChgLst>
    <pc:chgData name="Karen Crowley" userId="S::crowleyk@stjohns.edu::5031017d-e1c3-40d4-bced-636ac1cdae5f" providerId="AD" clId="Web-{DEA33237-D6CD-2764-CA1C-F5782ACE1E25}"/>
    <pc:docChg chg="modSld">
      <pc:chgData name="Karen Crowley" userId="S::crowleyk@stjohns.edu::5031017d-e1c3-40d4-bced-636ac1cdae5f" providerId="AD" clId="Web-{DEA33237-D6CD-2764-CA1C-F5782ACE1E25}" dt="2020-05-08T13:22:16.006" v="139" actId="20577"/>
      <pc:docMkLst>
        <pc:docMk/>
      </pc:docMkLst>
      <pc:sldChg chg="modSp">
        <pc:chgData name="Karen Crowley" userId="S::crowleyk@stjohns.edu::5031017d-e1c3-40d4-bced-636ac1cdae5f" providerId="AD" clId="Web-{DEA33237-D6CD-2764-CA1C-F5782ACE1E25}" dt="2020-05-08T13:07:04.418" v="1" actId="14100"/>
        <pc:sldMkLst>
          <pc:docMk/>
          <pc:sldMk cId="1156390255" sldId="271"/>
        </pc:sldMkLst>
        <pc:picChg chg="mod">
          <ac:chgData name="Karen Crowley" userId="S::crowleyk@stjohns.edu::5031017d-e1c3-40d4-bced-636ac1cdae5f" providerId="AD" clId="Web-{DEA33237-D6CD-2764-CA1C-F5782ACE1E25}" dt="2020-05-08T13:07:04.418" v="1" actId="14100"/>
          <ac:picMkLst>
            <pc:docMk/>
            <pc:sldMk cId="1156390255" sldId="271"/>
            <ac:picMk id="7" creationId="{00000000-0000-0000-0000-000000000000}"/>
          </ac:picMkLst>
        </pc:picChg>
      </pc:sldChg>
      <pc:sldChg chg="modSp">
        <pc:chgData name="Karen Crowley" userId="S::crowleyk@stjohns.edu::5031017d-e1c3-40d4-bced-636ac1cdae5f" providerId="AD" clId="Web-{DEA33237-D6CD-2764-CA1C-F5782ACE1E25}" dt="2020-05-08T13:22:16.006" v="138" actId="20577"/>
        <pc:sldMkLst>
          <pc:docMk/>
          <pc:sldMk cId="3182190748" sldId="277"/>
        </pc:sldMkLst>
        <pc:spChg chg="mod">
          <ac:chgData name="Karen Crowley" userId="S::crowleyk@stjohns.edu::5031017d-e1c3-40d4-bced-636ac1cdae5f" providerId="AD" clId="Web-{DEA33237-D6CD-2764-CA1C-F5782ACE1E25}" dt="2020-05-08T13:22:16.006" v="138" actId="20577"/>
          <ac:spMkLst>
            <pc:docMk/>
            <pc:sldMk cId="3182190748" sldId="277"/>
            <ac:spMk id="5" creationId="{00000000-0000-0000-0000-000000000000}"/>
          </ac:spMkLst>
        </pc:spChg>
      </pc:sldChg>
      <pc:sldChg chg="modSp">
        <pc:chgData name="Karen Crowley" userId="S::crowleyk@stjohns.edu::5031017d-e1c3-40d4-bced-636ac1cdae5f" providerId="AD" clId="Web-{DEA33237-D6CD-2764-CA1C-F5782ACE1E25}" dt="2020-05-08T13:20:35.144" v="121" actId="20577"/>
        <pc:sldMkLst>
          <pc:docMk/>
          <pc:sldMk cId="4091399368" sldId="279"/>
        </pc:sldMkLst>
        <pc:spChg chg="mod">
          <ac:chgData name="Karen Crowley" userId="S::crowleyk@stjohns.edu::5031017d-e1c3-40d4-bced-636ac1cdae5f" providerId="AD" clId="Web-{DEA33237-D6CD-2764-CA1C-F5782ACE1E25}" dt="2020-05-08T13:20:35.144" v="121" actId="20577"/>
          <ac:spMkLst>
            <pc:docMk/>
            <pc:sldMk cId="4091399368" sldId="279"/>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A70993F-5765-3C49-AAD4-398AD855D7CF}" type="datetimeFigureOut">
              <a:rPr lang="en-US" smtClean="0"/>
              <a:pPr/>
              <a:t>5/9/2020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8F8696C-BD93-A74D-B9AE-225923E95409}" type="slidenum">
              <a:rPr lang="en-US" smtClean="0"/>
              <a:pPr/>
              <a:t>‹#›</a:t>
            </a:fld>
            <a:endParaRPr lang="en-US"/>
          </a:p>
        </p:txBody>
      </p:sp>
    </p:spTree>
    <p:extLst>
      <p:ext uri="{BB962C8B-B14F-4D97-AF65-F5344CB8AC3E}">
        <p14:creationId xmlns:p14="http://schemas.microsoft.com/office/powerpoint/2010/main" val="16122686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E7A42D-B0F2-6948-B095-0ADC2807DA66}" type="datetimeFigureOut">
              <a:rPr lang="en-US" smtClean="0"/>
              <a:pPr/>
              <a:t>5/9/2020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4DAAFD-5E6D-EF41-B679-09B43669151E}" type="slidenum">
              <a:rPr lang="en-US" smtClean="0"/>
              <a:pPr/>
              <a:t>‹#›</a:t>
            </a:fld>
            <a:endParaRPr lang="en-US"/>
          </a:p>
        </p:txBody>
      </p:sp>
    </p:spTree>
    <p:extLst>
      <p:ext uri="{BB962C8B-B14F-4D97-AF65-F5344CB8AC3E}">
        <p14:creationId xmlns:p14="http://schemas.microsoft.com/office/powerpoint/2010/main" val="332150978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2979110"/>
            <a:ext cx="9144000" cy="2030486"/>
          </a:xfrm>
          <a:prstGeom prst="rect">
            <a:avLst/>
          </a:prstGeom>
          <a:solidFill>
            <a:srgbClr val="D0202E"/>
          </a:solidFill>
          <a:ln>
            <a:noFill/>
          </a:ln>
          <a:effectLst/>
        </p:spPr>
        <p:style>
          <a:lnRef idx="1">
            <a:schemeClr val="accent2"/>
          </a:lnRef>
          <a:fillRef idx="3">
            <a:schemeClr val="accent2"/>
          </a:fillRef>
          <a:effectRef idx="2">
            <a:schemeClr val="accent2"/>
          </a:effectRef>
          <a:fontRef idx="minor">
            <a:schemeClr val="lt1"/>
          </a:fontRef>
        </p:style>
        <p:txBody>
          <a:bodyPr/>
          <a:lstStyle/>
          <a:p>
            <a:endParaRPr lang="en-US">
              <a:ln>
                <a:noFill/>
              </a:ln>
              <a:effectLst/>
            </a:endParaRPr>
          </a:p>
        </p:txBody>
      </p:sp>
      <p:sp>
        <p:nvSpPr>
          <p:cNvPr id="3" name="Subtitle 2"/>
          <p:cNvSpPr>
            <a:spLocks noGrp="1"/>
          </p:cNvSpPr>
          <p:nvPr>
            <p:ph type="subTitle" idx="1"/>
          </p:nvPr>
        </p:nvSpPr>
        <p:spPr>
          <a:xfrm>
            <a:off x="906816" y="4398960"/>
            <a:ext cx="4756666" cy="412974"/>
          </a:xfrm>
          <a:prstGeom prst="rect">
            <a:avLst/>
          </a:prstGeom>
        </p:spPr>
        <p:txBody>
          <a:bodyPr/>
          <a:lstStyle>
            <a:lvl1pPr marL="0" indent="0" algn="l">
              <a:buNone/>
              <a:defRPr sz="2400">
                <a:solidFill>
                  <a:srgbClr val="0F1B29"/>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2" name="TextBox 1"/>
          <p:cNvSpPr txBox="1"/>
          <p:nvPr userDrawn="1"/>
        </p:nvSpPr>
        <p:spPr>
          <a:xfrm>
            <a:off x="9104826" y="2185324"/>
            <a:ext cx="184666" cy="369332"/>
          </a:xfrm>
          <a:prstGeom prst="rect">
            <a:avLst/>
          </a:prstGeom>
          <a:noFill/>
        </p:spPr>
        <p:txBody>
          <a:bodyPr wrap="none" rtlCol="0">
            <a:spAutoFit/>
          </a:bodyPr>
          <a:lstStyle/>
          <a:p>
            <a:endParaRPr lang="en-US"/>
          </a:p>
        </p:txBody>
      </p:sp>
      <p:sp>
        <p:nvSpPr>
          <p:cNvPr id="14" name="Rectangle 13"/>
          <p:cNvSpPr/>
          <p:nvPr userDrawn="1"/>
        </p:nvSpPr>
        <p:spPr>
          <a:xfrm>
            <a:off x="9043939" y="2979110"/>
            <a:ext cx="100061" cy="2030487"/>
          </a:xfrm>
          <a:prstGeom prst="rect">
            <a:avLst/>
          </a:prstGeom>
          <a:solidFill>
            <a:schemeClr val="tx2">
              <a:alpha val="48000"/>
            </a:schemeClr>
          </a:solidFill>
          <a:ln>
            <a:noFill/>
          </a:ln>
          <a:effectLst/>
        </p:spPr>
        <p:style>
          <a:lnRef idx="1">
            <a:schemeClr val="accent2"/>
          </a:lnRef>
          <a:fillRef idx="3">
            <a:schemeClr val="accent2"/>
          </a:fillRef>
          <a:effectRef idx="2">
            <a:schemeClr val="accent2"/>
          </a:effectRef>
          <a:fontRef idx="minor">
            <a:schemeClr val="lt1"/>
          </a:fontRef>
        </p:style>
        <p:txBody>
          <a:bodyPr/>
          <a:lstStyle/>
          <a:p>
            <a:endParaRPr lang="en-US">
              <a:ln>
                <a:noFill/>
              </a:ln>
              <a:effectLst/>
            </a:endParaRPr>
          </a:p>
        </p:txBody>
      </p:sp>
      <p:sp>
        <p:nvSpPr>
          <p:cNvPr id="8" name="Title Placeholder 7"/>
          <p:cNvSpPr>
            <a:spLocks noGrp="1"/>
          </p:cNvSpPr>
          <p:nvPr>
            <p:ph type="title"/>
          </p:nvPr>
        </p:nvSpPr>
        <p:spPr>
          <a:xfrm>
            <a:off x="906816" y="3149179"/>
            <a:ext cx="4843433" cy="1182012"/>
          </a:xfrm>
          <a:prstGeom prst="rect">
            <a:avLst/>
          </a:prstGeom>
          <a:noFill/>
          <a:ln>
            <a:noFill/>
          </a:ln>
        </p:spPr>
        <p:txBody>
          <a:bodyPr vert="horz" lIns="91440" tIns="45720" rIns="91440" bIns="45720" rtlCol="0" anchor="ctr">
            <a:noAutofit/>
          </a:bodyPr>
          <a:lstStyle>
            <a:lvl1pPr algn="l">
              <a:defRPr sz="3800"/>
            </a:lvl1pPr>
          </a:lstStyle>
          <a:p>
            <a:r>
              <a:rPr lang="en-US"/>
              <a:t>Click to edit Master title style</a:t>
            </a:r>
          </a:p>
        </p:txBody>
      </p:sp>
      <p:sp>
        <p:nvSpPr>
          <p:cNvPr id="15" name="Rectangle 14"/>
          <p:cNvSpPr/>
          <p:nvPr userDrawn="1"/>
        </p:nvSpPr>
        <p:spPr>
          <a:xfrm>
            <a:off x="0" y="6665576"/>
            <a:ext cx="9144000" cy="192424"/>
          </a:xfrm>
          <a:prstGeom prst="rect">
            <a:avLst/>
          </a:prstGeom>
          <a:solidFill>
            <a:schemeClr val="bg1">
              <a:lumMod val="75000"/>
              <a:alpha val="52000"/>
            </a:schemeClr>
          </a:solidFill>
          <a:ln>
            <a:noFill/>
          </a:ln>
          <a:effectLst/>
        </p:spPr>
        <p:style>
          <a:lnRef idx="1">
            <a:schemeClr val="accent2"/>
          </a:lnRef>
          <a:fillRef idx="3">
            <a:schemeClr val="accent2"/>
          </a:fillRef>
          <a:effectRef idx="2">
            <a:schemeClr val="accent2"/>
          </a:effectRef>
          <a:fontRef idx="minor">
            <a:schemeClr val="lt1"/>
          </a:fontRef>
        </p:style>
        <p:txBody>
          <a:bodyPr/>
          <a:lstStyle/>
          <a:p>
            <a:endParaRPr lang="en-US">
              <a:ln>
                <a:noFill/>
              </a:ln>
              <a:effectLst/>
            </a:endParaRPr>
          </a:p>
        </p:txBody>
      </p:sp>
      <p:pic>
        <p:nvPicPr>
          <p:cNvPr id="12" name="Picture 11" descr="StJohns_H_CMYK_motto.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347" y="776287"/>
            <a:ext cx="3583494" cy="1155119"/>
          </a:xfrm>
          <a:prstGeom prst="rect">
            <a:avLst/>
          </a:prstGeom>
        </p:spPr>
      </p:pic>
    </p:spTree>
    <p:extLst>
      <p:ext uri="{BB962C8B-B14F-4D97-AF65-F5344CB8AC3E}">
        <p14:creationId xmlns:p14="http://schemas.microsoft.com/office/powerpoint/2010/main" val="3198550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79298" y="2198000"/>
            <a:ext cx="7585403" cy="4148667"/>
          </a:xfrm>
          <a:prstGeom prst="rect">
            <a:avLst/>
          </a:prstGeom>
        </p:spPr>
        <p:txBody>
          <a:bodyPr/>
          <a:lstStyle>
            <a:lvl1pPr marL="0" indent="0">
              <a:buNone/>
              <a:defRPr sz="26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9043939" y="1"/>
            <a:ext cx="100061" cy="6858000"/>
          </a:xfrm>
          <a:prstGeom prst="rect">
            <a:avLst/>
          </a:prstGeom>
          <a:solidFill>
            <a:srgbClr val="0F1B29"/>
          </a:solidFill>
          <a:ln>
            <a:noFill/>
          </a:ln>
          <a:effectLst/>
        </p:spPr>
        <p:style>
          <a:lnRef idx="1">
            <a:schemeClr val="accent2"/>
          </a:lnRef>
          <a:fillRef idx="3">
            <a:schemeClr val="accent2"/>
          </a:fillRef>
          <a:effectRef idx="2">
            <a:schemeClr val="accent2"/>
          </a:effectRef>
          <a:fontRef idx="minor">
            <a:schemeClr val="lt1"/>
          </a:fontRef>
        </p:style>
        <p:txBody>
          <a:bodyPr/>
          <a:lstStyle/>
          <a:p>
            <a:endParaRPr lang="en-US">
              <a:ln>
                <a:noFill/>
              </a:ln>
              <a:effectLst/>
            </a:endParaRPr>
          </a:p>
        </p:txBody>
      </p:sp>
      <p:sp>
        <p:nvSpPr>
          <p:cNvPr id="10" name="Rectangle 9"/>
          <p:cNvSpPr/>
          <p:nvPr userDrawn="1"/>
        </p:nvSpPr>
        <p:spPr>
          <a:xfrm>
            <a:off x="0" y="0"/>
            <a:ext cx="9144000" cy="685030"/>
          </a:xfrm>
          <a:prstGeom prst="rect">
            <a:avLst/>
          </a:prstGeom>
          <a:solidFill>
            <a:srgbClr val="D0202E"/>
          </a:solidFill>
          <a:ln>
            <a:noFill/>
          </a:ln>
          <a:effectLst/>
        </p:spPr>
        <p:style>
          <a:lnRef idx="1">
            <a:schemeClr val="accent2"/>
          </a:lnRef>
          <a:fillRef idx="3">
            <a:schemeClr val="accent2"/>
          </a:fillRef>
          <a:effectRef idx="2">
            <a:schemeClr val="accent2"/>
          </a:effectRef>
          <a:fontRef idx="minor">
            <a:schemeClr val="lt1"/>
          </a:fontRef>
        </p:style>
        <p:txBody>
          <a:bodyPr/>
          <a:lstStyle/>
          <a:p>
            <a:endParaRPr lang="en-US">
              <a:ln>
                <a:noFill/>
              </a:ln>
              <a:effectLst/>
            </a:endParaRPr>
          </a:p>
        </p:txBody>
      </p:sp>
      <p:pic>
        <p:nvPicPr>
          <p:cNvPr id="11" name="Picture 10" descr="St. John's_Hor_PMS296.W_Outline.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6575" y="112034"/>
            <a:ext cx="1427789" cy="466777"/>
          </a:xfrm>
          <a:prstGeom prst="rect">
            <a:avLst/>
          </a:prstGeom>
        </p:spPr>
      </p:pic>
      <p:sp>
        <p:nvSpPr>
          <p:cNvPr id="15" name="Rectangle 14"/>
          <p:cNvSpPr/>
          <p:nvPr userDrawn="1"/>
        </p:nvSpPr>
        <p:spPr>
          <a:xfrm>
            <a:off x="0" y="6581000"/>
            <a:ext cx="9144000" cy="277000"/>
          </a:xfrm>
          <a:prstGeom prst="rect">
            <a:avLst/>
          </a:prstGeom>
          <a:solidFill>
            <a:schemeClr val="bg1">
              <a:lumMod val="75000"/>
              <a:alpha val="52000"/>
            </a:schemeClr>
          </a:solidFill>
          <a:ln>
            <a:noFill/>
          </a:ln>
          <a:effectLst/>
        </p:spPr>
        <p:style>
          <a:lnRef idx="1">
            <a:schemeClr val="accent2"/>
          </a:lnRef>
          <a:fillRef idx="3">
            <a:schemeClr val="accent2"/>
          </a:fillRef>
          <a:effectRef idx="2">
            <a:schemeClr val="accent2"/>
          </a:effectRef>
          <a:fontRef idx="minor">
            <a:schemeClr val="lt1"/>
          </a:fontRef>
        </p:style>
        <p:txBody>
          <a:bodyPr/>
          <a:lstStyle/>
          <a:p>
            <a:endParaRPr lang="en-US">
              <a:ln>
                <a:noFill/>
              </a:ln>
              <a:effectLst/>
            </a:endParaRPr>
          </a:p>
        </p:txBody>
      </p:sp>
      <p:sp>
        <p:nvSpPr>
          <p:cNvPr id="16" name="TextBox 15"/>
          <p:cNvSpPr txBox="1"/>
          <p:nvPr userDrawn="1"/>
        </p:nvSpPr>
        <p:spPr>
          <a:xfrm>
            <a:off x="6416631" y="6581000"/>
            <a:ext cx="2471608" cy="276999"/>
          </a:xfrm>
          <a:prstGeom prst="rect">
            <a:avLst/>
          </a:prstGeom>
          <a:noFill/>
        </p:spPr>
        <p:txBody>
          <a:bodyPr wrap="square" rtlCol="0">
            <a:spAutoFit/>
          </a:bodyPr>
          <a:lstStyle/>
          <a:p>
            <a:pPr algn="r"/>
            <a:fld id="{22214A35-92EA-274C-83BC-6381B8BE8B1D}" type="slidenum">
              <a:rPr lang="en-US" sz="1200" smtClean="0">
                <a:solidFill>
                  <a:srgbClr val="D0202E"/>
                </a:solidFill>
              </a:rPr>
              <a:pPr algn="r"/>
              <a:t>‹#›</a:t>
            </a:fld>
            <a:endParaRPr lang="en-US" sz="1200">
              <a:solidFill>
                <a:srgbClr val="D0202E"/>
              </a:solidFill>
            </a:endParaRPr>
          </a:p>
        </p:txBody>
      </p:sp>
      <p:sp>
        <p:nvSpPr>
          <p:cNvPr id="12" name="Title 1"/>
          <p:cNvSpPr>
            <a:spLocks noGrp="1"/>
          </p:cNvSpPr>
          <p:nvPr>
            <p:ph type="title" hasCustomPrompt="1"/>
          </p:nvPr>
        </p:nvSpPr>
        <p:spPr>
          <a:xfrm>
            <a:off x="779299" y="1427885"/>
            <a:ext cx="7585402" cy="607868"/>
          </a:xfrm>
          <a:prstGeom prst="rect">
            <a:avLst/>
          </a:prstGeom>
        </p:spPr>
        <p:txBody>
          <a:bodyPr>
            <a:noAutofit/>
          </a:bodyPr>
          <a:lstStyle>
            <a:lvl1pPr algn="l">
              <a:defRPr sz="3000" b="0" i="0" cap="none" baseline="0">
                <a:solidFill>
                  <a:srgbClr val="D0202E"/>
                </a:solidFill>
                <a:latin typeface="Arial"/>
              </a:defRPr>
            </a:lvl1pPr>
          </a:lstStyle>
          <a:p>
            <a:r>
              <a:rPr lang="en-US"/>
              <a:t>Title</a:t>
            </a:r>
          </a:p>
        </p:txBody>
      </p:sp>
    </p:spTree>
    <p:extLst>
      <p:ext uri="{BB962C8B-B14F-4D97-AF65-F5344CB8AC3E}">
        <p14:creationId xmlns:p14="http://schemas.microsoft.com/office/powerpoint/2010/main" val="1579646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Rectangle 5"/>
          <p:cNvSpPr/>
          <p:nvPr userDrawn="1"/>
        </p:nvSpPr>
        <p:spPr>
          <a:xfrm>
            <a:off x="0" y="0"/>
            <a:ext cx="9144000" cy="685030"/>
          </a:xfrm>
          <a:prstGeom prst="rect">
            <a:avLst/>
          </a:prstGeom>
          <a:solidFill>
            <a:srgbClr val="D0202E"/>
          </a:solidFill>
          <a:ln>
            <a:noFill/>
          </a:ln>
          <a:effectLst/>
        </p:spPr>
        <p:style>
          <a:lnRef idx="1">
            <a:schemeClr val="accent2"/>
          </a:lnRef>
          <a:fillRef idx="3">
            <a:schemeClr val="accent2"/>
          </a:fillRef>
          <a:effectRef idx="2">
            <a:schemeClr val="accent2"/>
          </a:effectRef>
          <a:fontRef idx="minor">
            <a:schemeClr val="lt1"/>
          </a:fontRef>
        </p:style>
        <p:txBody>
          <a:bodyPr/>
          <a:lstStyle/>
          <a:p>
            <a:endParaRPr lang="en-US">
              <a:ln>
                <a:noFill/>
              </a:ln>
              <a:effectLst/>
            </a:endParaRPr>
          </a:p>
        </p:txBody>
      </p:sp>
      <p:sp>
        <p:nvSpPr>
          <p:cNvPr id="5" name="Rectangle 4"/>
          <p:cNvSpPr/>
          <p:nvPr userDrawn="1"/>
        </p:nvSpPr>
        <p:spPr>
          <a:xfrm>
            <a:off x="0" y="6581000"/>
            <a:ext cx="9144000" cy="277000"/>
          </a:xfrm>
          <a:prstGeom prst="rect">
            <a:avLst/>
          </a:prstGeom>
          <a:solidFill>
            <a:schemeClr val="bg1">
              <a:lumMod val="75000"/>
              <a:alpha val="52000"/>
            </a:schemeClr>
          </a:solidFill>
          <a:ln>
            <a:noFill/>
          </a:ln>
          <a:effectLst/>
        </p:spPr>
        <p:style>
          <a:lnRef idx="1">
            <a:schemeClr val="accent2"/>
          </a:lnRef>
          <a:fillRef idx="3">
            <a:schemeClr val="accent2"/>
          </a:fillRef>
          <a:effectRef idx="2">
            <a:schemeClr val="accent2"/>
          </a:effectRef>
          <a:fontRef idx="minor">
            <a:schemeClr val="lt1"/>
          </a:fontRef>
        </p:style>
        <p:txBody>
          <a:bodyPr/>
          <a:lstStyle/>
          <a:p>
            <a:endParaRPr lang="en-US">
              <a:ln>
                <a:noFill/>
              </a:ln>
              <a:effectLst/>
            </a:endParaRPr>
          </a:p>
        </p:txBody>
      </p:sp>
      <p:pic>
        <p:nvPicPr>
          <p:cNvPr id="10" name="Picture 9" descr="St. John's_Hor_PMS296.W_Outline.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6575" y="112034"/>
            <a:ext cx="1427789" cy="466777"/>
          </a:xfrm>
          <a:prstGeom prst="rect">
            <a:avLst/>
          </a:prstGeom>
        </p:spPr>
      </p:pic>
      <p:sp>
        <p:nvSpPr>
          <p:cNvPr id="7" name="TextBox 6"/>
          <p:cNvSpPr txBox="1"/>
          <p:nvPr userDrawn="1"/>
        </p:nvSpPr>
        <p:spPr>
          <a:xfrm>
            <a:off x="6416631" y="6581000"/>
            <a:ext cx="2471608" cy="276999"/>
          </a:xfrm>
          <a:prstGeom prst="rect">
            <a:avLst/>
          </a:prstGeom>
          <a:noFill/>
        </p:spPr>
        <p:txBody>
          <a:bodyPr wrap="square" rtlCol="0">
            <a:spAutoFit/>
          </a:bodyPr>
          <a:lstStyle/>
          <a:p>
            <a:pPr algn="r"/>
            <a:fld id="{22214A35-92EA-274C-83BC-6381B8BE8B1D}" type="slidenum">
              <a:rPr lang="en-US" sz="1200" smtClean="0">
                <a:solidFill>
                  <a:srgbClr val="D0202E"/>
                </a:solidFill>
              </a:rPr>
              <a:pPr algn="r"/>
              <a:t>‹#›</a:t>
            </a:fld>
            <a:endParaRPr lang="en-US" sz="1200">
              <a:solidFill>
                <a:srgbClr val="D0202E"/>
              </a:solidFill>
            </a:endParaRPr>
          </a:p>
        </p:txBody>
      </p:sp>
      <p:sp>
        <p:nvSpPr>
          <p:cNvPr id="9" name="Title 1"/>
          <p:cNvSpPr>
            <a:spLocks noGrp="1"/>
          </p:cNvSpPr>
          <p:nvPr>
            <p:ph type="title" hasCustomPrompt="1"/>
          </p:nvPr>
        </p:nvSpPr>
        <p:spPr>
          <a:xfrm>
            <a:off x="779299" y="1427885"/>
            <a:ext cx="7585402" cy="607868"/>
          </a:xfrm>
          <a:prstGeom prst="rect">
            <a:avLst/>
          </a:prstGeom>
        </p:spPr>
        <p:txBody>
          <a:bodyPr>
            <a:noAutofit/>
          </a:bodyPr>
          <a:lstStyle>
            <a:lvl1pPr algn="l">
              <a:defRPr sz="3000" b="0" i="0" cap="none" baseline="0">
                <a:solidFill>
                  <a:srgbClr val="D0202E"/>
                </a:solidFill>
                <a:latin typeface="Arial"/>
              </a:defRPr>
            </a:lvl1pPr>
          </a:lstStyle>
          <a:p>
            <a:r>
              <a:rPr lang="en-US"/>
              <a:t>Title</a:t>
            </a:r>
          </a:p>
        </p:txBody>
      </p:sp>
      <p:sp>
        <p:nvSpPr>
          <p:cNvPr id="11" name="Picture Placeholder 2"/>
          <p:cNvSpPr>
            <a:spLocks noGrp="1"/>
          </p:cNvSpPr>
          <p:nvPr>
            <p:ph type="pic" idx="1"/>
          </p:nvPr>
        </p:nvSpPr>
        <p:spPr>
          <a:xfrm>
            <a:off x="779299" y="2198000"/>
            <a:ext cx="7585402" cy="363460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1585742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092969"/>
            <a:ext cx="5486400" cy="363460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2" name="Rectangle 11"/>
          <p:cNvSpPr/>
          <p:nvPr userDrawn="1"/>
        </p:nvSpPr>
        <p:spPr>
          <a:xfrm>
            <a:off x="0" y="0"/>
            <a:ext cx="9144000" cy="685030"/>
          </a:xfrm>
          <a:prstGeom prst="rect">
            <a:avLst/>
          </a:prstGeom>
          <a:solidFill>
            <a:srgbClr val="D0202E"/>
          </a:solidFill>
          <a:ln>
            <a:noFill/>
          </a:ln>
          <a:effectLst/>
        </p:spPr>
        <p:style>
          <a:lnRef idx="1">
            <a:schemeClr val="accent2"/>
          </a:lnRef>
          <a:fillRef idx="3">
            <a:schemeClr val="accent2"/>
          </a:fillRef>
          <a:effectRef idx="2">
            <a:schemeClr val="accent2"/>
          </a:effectRef>
          <a:fontRef idx="minor">
            <a:schemeClr val="lt1"/>
          </a:fontRef>
        </p:style>
        <p:txBody>
          <a:bodyPr/>
          <a:lstStyle/>
          <a:p>
            <a:endParaRPr lang="en-US">
              <a:ln>
                <a:noFill/>
              </a:ln>
              <a:effectLst/>
            </a:endParaRPr>
          </a:p>
        </p:txBody>
      </p:sp>
      <p:pic>
        <p:nvPicPr>
          <p:cNvPr id="13" name="Picture 12" descr="St. John's_Hor_PMS296.W_Outline.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6575" y="112034"/>
            <a:ext cx="1427789" cy="466777"/>
          </a:xfrm>
          <a:prstGeom prst="rect">
            <a:avLst/>
          </a:prstGeom>
        </p:spPr>
      </p:pic>
      <p:sp>
        <p:nvSpPr>
          <p:cNvPr id="14" name="Rectangle 13"/>
          <p:cNvSpPr/>
          <p:nvPr userDrawn="1"/>
        </p:nvSpPr>
        <p:spPr>
          <a:xfrm>
            <a:off x="0" y="6581000"/>
            <a:ext cx="9144000" cy="277000"/>
          </a:xfrm>
          <a:prstGeom prst="rect">
            <a:avLst/>
          </a:prstGeom>
          <a:solidFill>
            <a:schemeClr val="bg1">
              <a:lumMod val="75000"/>
              <a:alpha val="52000"/>
            </a:schemeClr>
          </a:solidFill>
          <a:ln>
            <a:noFill/>
          </a:ln>
          <a:effectLst/>
        </p:spPr>
        <p:style>
          <a:lnRef idx="1">
            <a:schemeClr val="accent2"/>
          </a:lnRef>
          <a:fillRef idx="3">
            <a:schemeClr val="accent2"/>
          </a:fillRef>
          <a:effectRef idx="2">
            <a:schemeClr val="accent2"/>
          </a:effectRef>
          <a:fontRef idx="minor">
            <a:schemeClr val="lt1"/>
          </a:fontRef>
        </p:style>
        <p:txBody>
          <a:bodyPr/>
          <a:lstStyle/>
          <a:p>
            <a:endParaRPr lang="en-US">
              <a:ln>
                <a:noFill/>
              </a:ln>
              <a:effectLst/>
            </a:endParaRPr>
          </a:p>
        </p:txBody>
      </p:sp>
      <p:sp>
        <p:nvSpPr>
          <p:cNvPr id="15" name="TextBox 14"/>
          <p:cNvSpPr txBox="1"/>
          <p:nvPr userDrawn="1"/>
        </p:nvSpPr>
        <p:spPr>
          <a:xfrm>
            <a:off x="6416631" y="6581000"/>
            <a:ext cx="2471608" cy="276999"/>
          </a:xfrm>
          <a:prstGeom prst="rect">
            <a:avLst/>
          </a:prstGeom>
          <a:noFill/>
        </p:spPr>
        <p:txBody>
          <a:bodyPr wrap="square" rtlCol="0">
            <a:spAutoFit/>
          </a:bodyPr>
          <a:lstStyle/>
          <a:p>
            <a:pPr algn="r"/>
            <a:fld id="{22214A35-92EA-274C-83BC-6381B8BE8B1D}" type="slidenum">
              <a:rPr lang="en-US" sz="1200" smtClean="0">
                <a:solidFill>
                  <a:srgbClr val="D0202E"/>
                </a:solidFill>
              </a:rPr>
              <a:pPr algn="r"/>
              <a:t>‹#›</a:t>
            </a:fld>
            <a:endParaRPr lang="en-US" sz="1200">
              <a:solidFill>
                <a:srgbClr val="D0202E"/>
              </a:solidFill>
            </a:endParaRPr>
          </a:p>
        </p:txBody>
      </p:sp>
    </p:spTree>
    <p:extLst>
      <p:ext uri="{BB962C8B-B14F-4D97-AF65-F5344CB8AC3E}">
        <p14:creationId xmlns:p14="http://schemas.microsoft.com/office/powerpoint/2010/main" val="28341552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9043939" y="1"/>
            <a:ext cx="100061" cy="6858000"/>
          </a:xfrm>
          <a:prstGeom prst="rect">
            <a:avLst/>
          </a:prstGeom>
          <a:solidFill>
            <a:srgbClr val="0F1B29"/>
          </a:solidFill>
          <a:ln>
            <a:noFill/>
          </a:ln>
          <a:effectLst/>
        </p:spPr>
        <p:style>
          <a:lnRef idx="1">
            <a:schemeClr val="accent2"/>
          </a:lnRef>
          <a:fillRef idx="3">
            <a:schemeClr val="accent2"/>
          </a:fillRef>
          <a:effectRef idx="2">
            <a:schemeClr val="accent2"/>
          </a:effectRef>
          <a:fontRef idx="minor">
            <a:schemeClr val="lt1"/>
          </a:fontRef>
        </p:style>
        <p:txBody>
          <a:bodyPr/>
          <a:lstStyle/>
          <a:p>
            <a:endParaRPr lang="en-US">
              <a:ln>
                <a:noFill/>
              </a:ln>
              <a:effectLst/>
            </a:endParaRPr>
          </a:p>
        </p:txBody>
      </p:sp>
    </p:spTree>
    <p:extLst>
      <p:ext uri="{BB962C8B-B14F-4D97-AF65-F5344CB8AC3E}">
        <p14:creationId xmlns:p14="http://schemas.microsoft.com/office/powerpoint/2010/main" val="1919032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7" r:id="rId4"/>
  </p:sldLayoutIdLst>
  <p:hf sldNum="0" hdr="0" ftr="0"/>
  <p:txStyles>
    <p:titleStyle>
      <a:lvl1pPr algn="ctr" defTabSz="457200" rtl="0" eaLnBrk="1" latinLnBrk="0" hangingPunct="1">
        <a:spcBef>
          <a:spcPct val="0"/>
        </a:spcBef>
        <a:buNone/>
        <a:defRPr sz="4000" kern="1200">
          <a:ln>
            <a:noFill/>
          </a:ln>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985822" y="4398960"/>
            <a:ext cx="5043053" cy="412974"/>
          </a:xfrm>
        </p:spPr>
        <p:txBody>
          <a:bodyPr/>
          <a:lstStyle/>
          <a:p>
            <a:r>
              <a:rPr lang="en-US"/>
              <a:t>RED </a:t>
            </a:r>
            <a:r>
              <a:rPr lang="en-US">
                <a:solidFill>
                  <a:schemeClr val="bg1"/>
                </a:solidFill>
              </a:rPr>
              <a:t>Web Entry Supervisor Training</a:t>
            </a:r>
          </a:p>
        </p:txBody>
      </p:sp>
      <p:sp>
        <p:nvSpPr>
          <p:cNvPr id="6" name="Title 5"/>
          <p:cNvSpPr>
            <a:spLocks noGrp="1"/>
          </p:cNvSpPr>
          <p:nvPr>
            <p:ph type="title"/>
          </p:nvPr>
        </p:nvSpPr>
        <p:spPr>
          <a:xfrm>
            <a:off x="415636" y="3149179"/>
            <a:ext cx="8442037" cy="1182012"/>
          </a:xfrm>
        </p:spPr>
        <p:txBody>
          <a:bodyPr/>
          <a:lstStyle/>
          <a:p>
            <a:r>
              <a:rPr lang="en-US">
                <a:solidFill>
                  <a:srgbClr val="0F1B29"/>
                </a:solidFill>
              </a:rPr>
              <a:t>R</a:t>
            </a:r>
            <a:r>
              <a:rPr lang="en-US"/>
              <a:t>ecognize </a:t>
            </a:r>
            <a:r>
              <a:rPr lang="en-US">
                <a:solidFill>
                  <a:srgbClr val="0F1B29"/>
                </a:solidFill>
              </a:rPr>
              <a:t>E</a:t>
            </a:r>
            <a:r>
              <a:rPr lang="en-US"/>
              <a:t>xcellence &amp; </a:t>
            </a:r>
            <a:r>
              <a:rPr lang="en-US">
                <a:solidFill>
                  <a:srgbClr val="0F1B29"/>
                </a:solidFill>
              </a:rPr>
              <a:t>D</a:t>
            </a:r>
            <a:r>
              <a:rPr lang="en-US"/>
              <a:t>evelopment </a:t>
            </a:r>
          </a:p>
        </p:txBody>
      </p:sp>
    </p:spTree>
    <p:extLst>
      <p:ext uri="{BB962C8B-B14F-4D97-AF65-F5344CB8AC3E}">
        <p14:creationId xmlns:p14="http://schemas.microsoft.com/office/powerpoint/2010/main" val="28229929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452582" y="630069"/>
            <a:ext cx="8183418" cy="1200304"/>
          </a:xfrm>
          <a:prstGeom prst="rect">
            <a:avLst/>
          </a:prstGeom>
          <a:noFill/>
          <a:ln w="9525">
            <a:noFill/>
            <a:miter lim="800000"/>
            <a:headEnd/>
            <a:tailEnd/>
          </a:ln>
        </p:spPr>
        <p:txBody>
          <a:bodyPr wrap="square" lIns="91416" tIns="45708" rIns="91416" bIns="45708" anchor="ctr">
            <a:spAutoFit/>
          </a:bodyPr>
          <a:lstStyle/>
          <a:p>
            <a:pPr>
              <a:defRPr/>
            </a:pPr>
            <a:r>
              <a:rPr lang="en-US" sz="2400" b="1">
                <a:solidFill>
                  <a:srgbClr val="C00000"/>
                </a:solidFill>
                <a:latin typeface="Frutiger LT 55 Roman" pitchFamily="34" charset="0"/>
                <a:cs typeface="Times New Roman" pitchFamily="18" charset="0"/>
              </a:rPr>
              <a:t>If you search by last name and more than one employee appears, select your direct report from the list and click on the add button</a:t>
            </a:r>
            <a:endParaRPr lang="en-US" sz="2200" b="1">
              <a:solidFill>
                <a:srgbClr val="C00000"/>
              </a:solidFill>
              <a:latin typeface="+mj-lt"/>
            </a:endParaRPr>
          </a:p>
        </p:txBody>
      </p:sp>
      <p:sp>
        <p:nvSpPr>
          <p:cNvPr id="6" name="TextBox 5"/>
          <p:cNvSpPr txBox="1"/>
          <p:nvPr/>
        </p:nvSpPr>
        <p:spPr>
          <a:xfrm>
            <a:off x="332673" y="6581000"/>
            <a:ext cx="2471608"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D0202E"/>
                </a:solidFill>
                <a:effectLst/>
                <a:uLnTx/>
                <a:uFillTx/>
                <a:latin typeface="Arial"/>
                <a:ea typeface="+mn-ea"/>
                <a:cs typeface="+mn-cs"/>
              </a:rPr>
              <a:t>2020 Office of Human Resources</a:t>
            </a:r>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491" y="1781027"/>
            <a:ext cx="7721599" cy="4799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stretch>
            <a:fillRect/>
          </a:stretch>
        </p:blipFill>
        <p:spPr>
          <a:xfrm>
            <a:off x="808730" y="2981331"/>
            <a:ext cx="2261812" cy="377985"/>
          </a:xfrm>
          <a:prstGeom prst="rect">
            <a:avLst/>
          </a:prstGeom>
        </p:spPr>
      </p:pic>
      <p:sp>
        <p:nvSpPr>
          <p:cNvPr id="9" name="Line 8"/>
          <p:cNvSpPr>
            <a:spLocks noChangeShapeType="1"/>
          </p:cNvSpPr>
          <p:nvPr/>
        </p:nvSpPr>
        <p:spPr bwMode="auto">
          <a:xfrm>
            <a:off x="997527" y="3266952"/>
            <a:ext cx="138546" cy="1044297"/>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2400">
              <a:solidFill>
                <a:srgbClr val="000000"/>
              </a:solidFill>
              <a:latin typeface="Times" panose="02020603050405020304" pitchFamily="18" charset="0"/>
            </a:endParaRPr>
          </a:p>
        </p:txBody>
      </p:sp>
    </p:spTree>
    <p:extLst>
      <p:ext uri="{BB962C8B-B14F-4D97-AF65-F5344CB8AC3E}">
        <p14:creationId xmlns:p14="http://schemas.microsoft.com/office/powerpoint/2010/main" val="23609753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240145" y="810467"/>
            <a:ext cx="8682182" cy="430863"/>
          </a:xfrm>
          <a:prstGeom prst="rect">
            <a:avLst/>
          </a:prstGeom>
          <a:noFill/>
          <a:ln w="9525">
            <a:noFill/>
            <a:miter lim="800000"/>
            <a:headEnd/>
            <a:tailEnd/>
          </a:ln>
        </p:spPr>
        <p:txBody>
          <a:bodyPr wrap="square" lIns="91416" tIns="45708" rIns="91416" bIns="45708" anchor="ctr">
            <a:spAutoFit/>
          </a:bodyPr>
          <a:lstStyle/>
          <a:p>
            <a:pPr>
              <a:defRPr/>
            </a:pPr>
            <a:r>
              <a:rPr lang="en-US" sz="2200" b="1">
                <a:solidFill>
                  <a:srgbClr val="C00000"/>
                </a:solidFill>
                <a:latin typeface="Frutiger LT 55 Roman" pitchFamily="34" charset="0"/>
                <a:cs typeface="Times New Roman" pitchFamily="18" charset="0"/>
              </a:rPr>
              <a:t>To add or delete an employee, click on the appropriate button</a:t>
            </a:r>
            <a:endParaRPr lang="en-US" sz="2200" b="1">
              <a:solidFill>
                <a:srgbClr val="C00000"/>
              </a:solidFill>
              <a:latin typeface="+mj-lt"/>
            </a:endParaRPr>
          </a:p>
        </p:txBody>
      </p:sp>
      <p:sp>
        <p:nvSpPr>
          <p:cNvPr id="6" name="TextBox 5"/>
          <p:cNvSpPr txBox="1"/>
          <p:nvPr/>
        </p:nvSpPr>
        <p:spPr>
          <a:xfrm>
            <a:off x="332673" y="6581000"/>
            <a:ext cx="2471608"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D0202E"/>
                </a:solidFill>
                <a:effectLst/>
                <a:uLnTx/>
                <a:uFillTx/>
                <a:latin typeface="Arial"/>
                <a:ea typeface="+mn-ea"/>
                <a:cs typeface="+mn-cs"/>
              </a:rPr>
              <a:t>2020 Office of Human Resources</a:t>
            </a:r>
          </a:p>
        </p:txBody>
      </p:sp>
      <p:pic>
        <p:nvPicPr>
          <p:cNvPr id="3" name="Picture 2"/>
          <p:cNvPicPr>
            <a:picLocks noChangeAspect="1"/>
          </p:cNvPicPr>
          <p:nvPr/>
        </p:nvPicPr>
        <p:blipFill>
          <a:blip r:embed="rId2"/>
          <a:stretch>
            <a:fillRect/>
          </a:stretch>
        </p:blipFill>
        <p:spPr>
          <a:xfrm>
            <a:off x="587469" y="1241330"/>
            <a:ext cx="8238508" cy="5339670"/>
          </a:xfrm>
          <a:prstGeom prst="rect">
            <a:avLst/>
          </a:prstGeom>
        </p:spPr>
      </p:pic>
      <p:pic>
        <p:nvPicPr>
          <p:cNvPr id="4" name="Picture 3"/>
          <p:cNvPicPr>
            <a:picLocks noChangeAspect="1"/>
          </p:cNvPicPr>
          <p:nvPr/>
        </p:nvPicPr>
        <p:blipFill>
          <a:blip r:embed="rId3"/>
          <a:stretch>
            <a:fillRect/>
          </a:stretch>
        </p:blipFill>
        <p:spPr>
          <a:xfrm>
            <a:off x="968113" y="4609522"/>
            <a:ext cx="499915" cy="1223959"/>
          </a:xfrm>
          <a:prstGeom prst="rect">
            <a:avLst/>
          </a:prstGeom>
        </p:spPr>
      </p:pic>
      <p:sp>
        <p:nvSpPr>
          <p:cNvPr id="11" name="TextBox 10"/>
          <p:cNvSpPr txBox="1"/>
          <p:nvPr/>
        </p:nvSpPr>
        <p:spPr>
          <a:xfrm>
            <a:off x="1468028" y="5735781"/>
            <a:ext cx="4765963" cy="338554"/>
          </a:xfrm>
          <a:prstGeom prst="rect">
            <a:avLst/>
          </a:prstGeom>
          <a:noFill/>
        </p:spPr>
        <p:txBody>
          <a:bodyPr wrap="square" rtlCol="0">
            <a:spAutoFit/>
          </a:bodyPr>
          <a:lstStyle/>
          <a:p>
            <a:r>
              <a:rPr lang="en-US" sz="1600"/>
              <a:t>Add or delete names to your direct report list</a:t>
            </a:r>
          </a:p>
        </p:txBody>
      </p:sp>
    </p:spTree>
    <p:extLst>
      <p:ext uri="{BB962C8B-B14F-4D97-AF65-F5344CB8AC3E}">
        <p14:creationId xmlns:p14="http://schemas.microsoft.com/office/powerpoint/2010/main" val="2013377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452741" y="953310"/>
            <a:ext cx="8304640" cy="1015638"/>
          </a:xfrm>
          <a:prstGeom prst="rect">
            <a:avLst/>
          </a:prstGeom>
          <a:noFill/>
          <a:ln w="9525">
            <a:noFill/>
            <a:miter lim="800000"/>
            <a:headEnd/>
            <a:tailEnd/>
          </a:ln>
        </p:spPr>
        <p:txBody>
          <a:bodyPr wrap="square" lIns="91416" tIns="45708" rIns="91416" bIns="45708" anchor="ctr">
            <a:spAutoFit/>
          </a:bodyPr>
          <a:lstStyle/>
          <a:p>
            <a:pPr defTabSz="833438">
              <a:defRPr/>
            </a:pPr>
            <a:r>
              <a:rPr lang="en-US" sz="2000">
                <a:solidFill>
                  <a:srgbClr val="C00000"/>
                </a:solidFill>
                <a:latin typeface="Frutiger LT 55 Roman" pitchFamily="34" charset="0"/>
              </a:rPr>
              <a:t>After you review your list of direct reports, return to the RED Summary Menu and click on Update RED Summary.  To start new year RED data entry, click on: </a:t>
            </a:r>
            <a:r>
              <a:rPr lang="en-US" sz="2000" u="sng">
                <a:solidFill>
                  <a:srgbClr val="C00000"/>
                </a:solidFill>
                <a:latin typeface="Frutiger LT 55 Roman" pitchFamily="34" charset="0"/>
              </a:rPr>
              <a:t>Create RED Summary for Current Year</a:t>
            </a:r>
            <a:endParaRPr lang="en-US" sz="2000">
              <a:solidFill>
                <a:srgbClr val="C00000"/>
              </a:solidFill>
              <a:latin typeface="Frutiger LT 55 Roman" pitchFamily="34" charset="0"/>
            </a:endParaRPr>
          </a:p>
        </p:txBody>
      </p:sp>
      <p:sp>
        <p:nvSpPr>
          <p:cNvPr id="6" name="TextBox 5"/>
          <p:cNvSpPr txBox="1"/>
          <p:nvPr/>
        </p:nvSpPr>
        <p:spPr>
          <a:xfrm>
            <a:off x="332673" y="6581000"/>
            <a:ext cx="2471608"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D0202E"/>
                </a:solidFill>
                <a:effectLst/>
                <a:uLnTx/>
                <a:uFillTx/>
                <a:latin typeface="Arial"/>
                <a:ea typeface="+mn-ea"/>
                <a:cs typeface="+mn-cs"/>
              </a:rPr>
              <a:t>2020 Office of Human Resources</a:t>
            </a:r>
          </a:p>
        </p:txBody>
      </p:sp>
      <p:pic>
        <p:nvPicPr>
          <p:cNvPr id="7"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741" y="2126673"/>
            <a:ext cx="80772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49603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452741" y="799421"/>
            <a:ext cx="8304640" cy="1323415"/>
          </a:xfrm>
          <a:prstGeom prst="rect">
            <a:avLst/>
          </a:prstGeom>
          <a:noFill/>
          <a:ln w="9525">
            <a:noFill/>
            <a:miter lim="800000"/>
            <a:headEnd/>
            <a:tailEnd/>
          </a:ln>
        </p:spPr>
        <p:txBody>
          <a:bodyPr wrap="square" lIns="91416" tIns="45708" rIns="91416" bIns="45708" anchor="ctr">
            <a:spAutoFit/>
          </a:bodyPr>
          <a:lstStyle/>
          <a:p>
            <a:pPr defTabSz="833438">
              <a:defRPr/>
            </a:pPr>
            <a:r>
              <a:rPr lang="en-US" sz="2000">
                <a:solidFill>
                  <a:srgbClr val="C00000"/>
                </a:solidFill>
                <a:latin typeface="Frutiger LT 55 Roman" pitchFamily="34" charset="0"/>
              </a:rPr>
              <a:t>Select from pull-down menu rating for  Objectives, Competencies and Overall Rating. You can enter a brief comment that will appear on the final RED Summary page, then SAVE. </a:t>
            </a:r>
            <a:br>
              <a:rPr lang="en-US" sz="2000">
                <a:solidFill>
                  <a:srgbClr val="C00000"/>
                </a:solidFill>
                <a:latin typeface="Frutiger LT 55 Roman" pitchFamily="34" charset="0"/>
              </a:rPr>
            </a:br>
            <a:r>
              <a:rPr lang="en-US" sz="2000">
                <a:solidFill>
                  <a:srgbClr val="C00000"/>
                </a:solidFill>
                <a:latin typeface="Frutiger LT 55 Roman" pitchFamily="34" charset="0"/>
              </a:rPr>
              <a:t>Click on employee name to view summary page.</a:t>
            </a:r>
          </a:p>
        </p:txBody>
      </p:sp>
      <p:sp>
        <p:nvSpPr>
          <p:cNvPr id="6" name="TextBox 5"/>
          <p:cNvSpPr txBox="1"/>
          <p:nvPr/>
        </p:nvSpPr>
        <p:spPr>
          <a:xfrm>
            <a:off x="332673" y="6581000"/>
            <a:ext cx="2471608"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D0202E"/>
                </a:solidFill>
                <a:effectLst/>
                <a:uLnTx/>
                <a:uFillTx/>
                <a:latin typeface="Arial"/>
                <a:ea typeface="+mn-ea"/>
                <a:cs typeface="+mn-cs"/>
              </a:rPr>
              <a:t>2020 Office of Human Resources</a:t>
            </a:r>
          </a:p>
        </p:txBody>
      </p:sp>
      <p:pic>
        <p:nvPicPr>
          <p:cNvPr id="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378800"/>
            <a:ext cx="8620125"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67572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332673" y="654628"/>
            <a:ext cx="8769926" cy="923305"/>
          </a:xfrm>
          <a:prstGeom prst="rect">
            <a:avLst/>
          </a:prstGeom>
          <a:noFill/>
          <a:ln w="9525">
            <a:noFill/>
            <a:miter lim="800000"/>
            <a:headEnd/>
            <a:tailEnd/>
          </a:ln>
        </p:spPr>
        <p:txBody>
          <a:bodyPr wrap="square" lIns="91416" tIns="45708" rIns="91416" bIns="45708" anchor="ctr">
            <a:spAutoFit/>
          </a:bodyPr>
          <a:lstStyle/>
          <a:p>
            <a:pPr defTabSz="833438">
              <a:defRPr/>
            </a:pPr>
            <a:r>
              <a:rPr lang="en-US" sz="1800">
                <a:solidFill>
                  <a:srgbClr val="C00000"/>
                </a:solidFill>
                <a:latin typeface="Frutiger LT 55 Roman"/>
                <a:cs typeface="Times New Roman"/>
              </a:rPr>
              <a:t>After the final ratings have been entered and approved, you can print the Summary page (ctrl P) and attach to the RED package. Review the final rating with the employee, and both you and employee should sign electronically.  </a:t>
            </a:r>
            <a:endParaRPr lang="en-US" sz="1800">
              <a:solidFill>
                <a:srgbClr val="C00000"/>
              </a:solidFill>
              <a:latin typeface="Frutiger LT 55 Roman" pitchFamily="34" charset="0"/>
            </a:endParaRPr>
          </a:p>
        </p:txBody>
      </p:sp>
      <p:sp>
        <p:nvSpPr>
          <p:cNvPr id="6" name="TextBox 5"/>
          <p:cNvSpPr txBox="1"/>
          <p:nvPr/>
        </p:nvSpPr>
        <p:spPr>
          <a:xfrm>
            <a:off x="332673" y="6581000"/>
            <a:ext cx="2471608" cy="246221"/>
          </a:xfrm>
          <a:prstGeom prst="rect">
            <a:avLst/>
          </a:prstGeom>
          <a:noFill/>
        </p:spPr>
        <p:txBody>
          <a:bodyPr wrap="square"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a:solidFill>
                  <a:srgbClr val="D0202E"/>
                </a:solidFill>
                <a:latin typeface="Arial"/>
              </a:rPr>
              <a:t>2020</a:t>
            </a:r>
            <a:r>
              <a:rPr kumimoji="0" lang="en-US" sz="1000" b="0" i="0" u="none" strike="noStrike" kern="1200" cap="none" spc="0" normalizeH="0" baseline="0" noProof="0">
                <a:ln>
                  <a:noFill/>
                </a:ln>
                <a:solidFill>
                  <a:srgbClr val="D0202E"/>
                </a:solidFill>
                <a:effectLst/>
                <a:uLnTx/>
                <a:uFillTx/>
                <a:latin typeface="Arial"/>
                <a:ea typeface="+mn-ea"/>
                <a:cs typeface="+mn-cs"/>
              </a:rPr>
              <a:t> Office of Human Resources</a:t>
            </a:r>
          </a:p>
        </p:txBody>
      </p:sp>
      <p:pic>
        <p:nvPicPr>
          <p:cNvPr id="7"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098" y="1577933"/>
            <a:ext cx="8656048" cy="5003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21907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452741" y="799421"/>
            <a:ext cx="8304640" cy="1323415"/>
          </a:xfrm>
          <a:prstGeom prst="rect">
            <a:avLst/>
          </a:prstGeom>
          <a:noFill/>
          <a:ln w="9525">
            <a:noFill/>
            <a:miter lim="800000"/>
            <a:headEnd/>
            <a:tailEnd/>
          </a:ln>
        </p:spPr>
        <p:txBody>
          <a:bodyPr wrap="square" lIns="91416" tIns="45708" rIns="91416" bIns="45708" anchor="ctr">
            <a:spAutoFit/>
          </a:bodyPr>
          <a:lstStyle/>
          <a:p>
            <a:pPr>
              <a:defRPr/>
            </a:pPr>
            <a:r>
              <a:rPr lang="en-US" sz="2000">
                <a:solidFill>
                  <a:srgbClr val="C00000"/>
                </a:solidFill>
                <a:latin typeface="Frutiger LT 55 Roman" pitchFamily="34" charset="0"/>
                <a:cs typeface="Times New Roman" pitchFamily="18" charset="0"/>
              </a:rPr>
              <a:t>On the Rating Breakdown form, supervisors can view how their direct reports rated employees.  The overall summary of department will show percentages.  Click on percentages to see employees name</a:t>
            </a:r>
            <a:r>
              <a:rPr lang="en-US" sz="2000" b="1">
                <a:solidFill>
                  <a:srgbClr val="C00000"/>
                </a:solidFill>
                <a:latin typeface="Frutiger LT 55 Roman" pitchFamily="34" charset="0"/>
                <a:cs typeface="Times New Roman" pitchFamily="18" charset="0"/>
              </a:rPr>
              <a:t>. </a:t>
            </a:r>
            <a:endParaRPr lang="en-US" sz="2000" b="1">
              <a:solidFill>
                <a:srgbClr val="C00000"/>
              </a:solidFill>
              <a:latin typeface="Frutiger LT 55 Roman" pitchFamily="34" charset="0"/>
            </a:endParaRPr>
          </a:p>
        </p:txBody>
      </p:sp>
      <p:sp>
        <p:nvSpPr>
          <p:cNvPr id="6" name="TextBox 5"/>
          <p:cNvSpPr txBox="1"/>
          <p:nvPr/>
        </p:nvSpPr>
        <p:spPr>
          <a:xfrm>
            <a:off x="332673" y="6581000"/>
            <a:ext cx="2471608"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D0202E"/>
                </a:solidFill>
                <a:effectLst/>
                <a:uLnTx/>
                <a:uFillTx/>
                <a:latin typeface="Arial"/>
                <a:ea typeface="+mn-ea"/>
                <a:cs typeface="+mn-cs"/>
              </a:rPr>
              <a:t>2020 Office of Human Resources</a:t>
            </a:r>
          </a:p>
        </p:txBody>
      </p:sp>
      <p:pic>
        <p:nvPicPr>
          <p:cNvPr id="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07491"/>
            <a:ext cx="8759825"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73977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9298" y="2198000"/>
            <a:ext cx="7585403" cy="3463891"/>
          </a:xfrm>
        </p:spPr>
        <p:txBody>
          <a:bodyPr/>
          <a:lstStyle/>
          <a:p>
            <a:pPr marL="342900" lvl="0" indent="-342900" defTabSz="914400" eaLnBrk="0" fontAlgn="base" hangingPunct="0">
              <a:spcAft>
                <a:spcPct val="0"/>
              </a:spcAft>
              <a:buFontTx/>
              <a:buChar char="•"/>
            </a:pPr>
            <a:r>
              <a:rPr lang="en-US" altLang="en-US" sz="2000" u="sng" kern="0">
                <a:solidFill>
                  <a:srgbClr val="000000"/>
                </a:solidFill>
              </a:rPr>
              <a:t>Enter </a:t>
            </a:r>
            <a:r>
              <a:rPr lang="en-US" altLang="en-US" sz="2000" kern="0">
                <a:solidFill>
                  <a:srgbClr val="FF0000"/>
                </a:solidFill>
              </a:rPr>
              <a:t>RED</a:t>
            </a:r>
            <a:r>
              <a:rPr lang="en-US" altLang="en-US" sz="2000" kern="0">
                <a:solidFill>
                  <a:srgbClr val="000000"/>
                </a:solidFill>
              </a:rPr>
              <a:t> ratings via UIS for all eligible employees including: </a:t>
            </a:r>
          </a:p>
          <a:p>
            <a:pPr lvl="1" defTabSz="914400" eaLnBrk="0" fontAlgn="base" hangingPunct="0">
              <a:spcAft>
                <a:spcPct val="0"/>
              </a:spcAft>
              <a:buFontTx/>
              <a:buChar char="–"/>
            </a:pPr>
            <a:r>
              <a:rPr lang="en-US" altLang="en-US" sz="2000" kern="0">
                <a:solidFill>
                  <a:srgbClr val="000000"/>
                </a:solidFill>
              </a:rPr>
              <a:t>Full-time and part-time staff</a:t>
            </a:r>
          </a:p>
          <a:p>
            <a:pPr lvl="1" defTabSz="914400" eaLnBrk="0" fontAlgn="base" hangingPunct="0">
              <a:spcAft>
                <a:spcPct val="0"/>
              </a:spcAft>
              <a:buFontTx/>
              <a:buChar char="–"/>
            </a:pPr>
            <a:r>
              <a:rPr lang="en-US" altLang="en-US" sz="2000" kern="0">
                <a:solidFill>
                  <a:srgbClr val="000000"/>
                </a:solidFill>
              </a:rPr>
              <a:t>Full-time and part-time administrators</a:t>
            </a:r>
          </a:p>
          <a:p>
            <a:pPr lvl="1" defTabSz="914400" eaLnBrk="0" fontAlgn="base" hangingPunct="0">
              <a:spcAft>
                <a:spcPct val="0"/>
              </a:spcAft>
              <a:buFontTx/>
              <a:buChar char="–"/>
            </a:pPr>
            <a:r>
              <a:rPr lang="en-US" altLang="en-US" sz="2000" kern="0">
                <a:solidFill>
                  <a:srgbClr val="000000"/>
                </a:solidFill>
              </a:rPr>
              <a:t>Long term grant employees</a:t>
            </a:r>
          </a:p>
          <a:p>
            <a:pPr lvl="1" defTabSz="914400" eaLnBrk="0" fontAlgn="base" hangingPunct="0">
              <a:spcAft>
                <a:spcPct val="0"/>
              </a:spcAft>
              <a:buFontTx/>
              <a:buChar char="–"/>
            </a:pPr>
            <a:r>
              <a:rPr lang="en-US" altLang="en-US" sz="2000" kern="0">
                <a:solidFill>
                  <a:srgbClr val="000000"/>
                </a:solidFill>
              </a:rPr>
              <a:t>Any employee who began employment before March 31 </a:t>
            </a:r>
          </a:p>
          <a:p>
            <a:pPr lvl="1" defTabSz="914400" eaLnBrk="0" fontAlgn="base" hangingPunct="0">
              <a:spcAft>
                <a:spcPct val="0"/>
              </a:spcAft>
              <a:buNone/>
            </a:pPr>
            <a:endParaRPr lang="en-US" altLang="en-US" sz="2000" kern="0">
              <a:solidFill>
                <a:srgbClr val="000000"/>
              </a:solidFill>
            </a:endParaRPr>
          </a:p>
          <a:p>
            <a:pPr marL="342900" lvl="0" indent="-342900" defTabSz="914400" eaLnBrk="0" fontAlgn="base" hangingPunct="0">
              <a:spcAft>
                <a:spcPct val="0"/>
              </a:spcAft>
              <a:buFontTx/>
              <a:buChar char="•"/>
            </a:pPr>
            <a:r>
              <a:rPr lang="en-US" altLang="en-US" sz="2000" kern="0">
                <a:solidFill>
                  <a:srgbClr val="000000"/>
                </a:solidFill>
              </a:rPr>
              <a:t>After ratings have been approved by your dean or vice president, meet with employee for end of cycle performance review discussion</a:t>
            </a:r>
          </a:p>
        </p:txBody>
      </p:sp>
      <p:sp>
        <p:nvSpPr>
          <p:cNvPr id="6" name="Title 1"/>
          <p:cNvSpPr>
            <a:spLocks noGrp="1"/>
          </p:cNvSpPr>
          <p:nvPr>
            <p:ph type="title"/>
          </p:nvPr>
        </p:nvSpPr>
        <p:spPr>
          <a:prstGeom prst="rect">
            <a:avLst/>
          </a:prstGeom>
        </p:spPr>
        <p:txBody>
          <a:bodyPr/>
          <a:lstStyle/>
          <a:p>
            <a:r>
              <a:rPr lang="en-US"/>
              <a:t>RED</a:t>
            </a:r>
          </a:p>
        </p:txBody>
      </p:sp>
      <p:sp>
        <p:nvSpPr>
          <p:cNvPr id="5" name="TextBox 4"/>
          <p:cNvSpPr txBox="1"/>
          <p:nvPr/>
        </p:nvSpPr>
        <p:spPr>
          <a:xfrm>
            <a:off x="332673" y="6581000"/>
            <a:ext cx="2471608" cy="246221"/>
          </a:xfrm>
          <a:prstGeom prst="rect">
            <a:avLst/>
          </a:prstGeom>
          <a:noFill/>
        </p:spPr>
        <p:txBody>
          <a:bodyPr wrap="square" rtlCol="0">
            <a:spAutoFit/>
          </a:bodyPr>
          <a:lstStyle/>
          <a:p>
            <a:pPr algn="l"/>
            <a:r>
              <a:rPr lang="en-US" sz="1000">
                <a:solidFill>
                  <a:srgbClr val="D0202E"/>
                </a:solidFill>
              </a:rPr>
              <a:t>2020 Office of Human Resources</a:t>
            </a:r>
          </a:p>
        </p:txBody>
      </p:sp>
    </p:spTree>
    <p:extLst>
      <p:ext uri="{BB962C8B-B14F-4D97-AF65-F5344CB8AC3E}">
        <p14:creationId xmlns:p14="http://schemas.microsoft.com/office/powerpoint/2010/main" val="42398766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9298" y="2198000"/>
            <a:ext cx="7585403" cy="3463891"/>
          </a:xfrm>
        </p:spPr>
        <p:txBody>
          <a:bodyPr anchor="t"/>
          <a:lstStyle/>
          <a:p>
            <a:pPr marL="342900" indent="-342900" defTabSz="914400" eaLnBrk="0" fontAlgn="base" hangingPunct="0">
              <a:spcAft>
                <a:spcPct val="0"/>
              </a:spcAft>
              <a:buFontTx/>
              <a:buChar char="•"/>
            </a:pPr>
            <a:r>
              <a:rPr lang="en-US" altLang="en-US" sz="2400" kern="0">
                <a:solidFill>
                  <a:srgbClr val="000000"/>
                </a:solidFill>
              </a:rPr>
              <a:t>Send all electronically signed original forms, via email, to Human Resources Services by July 31</a:t>
            </a:r>
            <a:r>
              <a:rPr lang="en-US" altLang="en-US" sz="2400" kern="0" baseline="30000">
                <a:solidFill>
                  <a:srgbClr val="000000"/>
                </a:solidFill>
              </a:rPr>
              <a:t>st</a:t>
            </a:r>
            <a:endParaRPr lang="en-US" altLang="en-US" sz="2400" kern="0">
              <a:solidFill>
                <a:srgbClr val="000000"/>
              </a:solidFill>
            </a:endParaRPr>
          </a:p>
          <a:p>
            <a:pPr marL="342900" lvl="0" indent="-342900" defTabSz="914400" eaLnBrk="0" fontAlgn="base" hangingPunct="0">
              <a:spcAft>
                <a:spcPct val="0"/>
              </a:spcAft>
            </a:pPr>
            <a:endParaRPr lang="en-US" altLang="en-US" sz="2400" kern="0">
              <a:solidFill>
                <a:srgbClr val="000000"/>
              </a:solidFill>
            </a:endParaRPr>
          </a:p>
          <a:p>
            <a:pPr marL="342900" lvl="0" indent="-342900" defTabSz="914400" eaLnBrk="0" fontAlgn="base" hangingPunct="0">
              <a:spcAft>
                <a:spcPct val="0"/>
              </a:spcAft>
              <a:buFontTx/>
              <a:buChar char="•"/>
            </a:pPr>
            <a:r>
              <a:rPr lang="en-US" altLang="en-US" sz="2400" kern="0">
                <a:solidFill>
                  <a:srgbClr val="000000"/>
                </a:solidFill>
              </a:rPr>
              <a:t>Create objectives for the new performance cycle</a:t>
            </a:r>
          </a:p>
        </p:txBody>
      </p:sp>
      <p:sp>
        <p:nvSpPr>
          <p:cNvPr id="6" name="Title 1"/>
          <p:cNvSpPr>
            <a:spLocks noGrp="1"/>
          </p:cNvSpPr>
          <p:nvPr>
            <p:ph type="title"/>
          </p:nvPr>
        </p:nvSpPr>
        <p:spPr>
          <a:xfrm>
            <a:off x="779298" y="1278891"/>
            <a:ext cx="7585402" cy="607868"/>
          </a:xfrm>
          <a:prstGeom prst="rect">
            <a:avLst/>
          </a:prstGeom>
        </p:spPr>
        <p:txBody>
          <a:bodyPr/>
          <a:lstStyle/>
          <a:p>
            <a:r>
              <a:rPr lang="en-US"/>
              <a:t>Final Steps</a:t>
            </a:r>
          </a:p>
        </p:txBody>
      </p:sp>
      <p:sp>
        <p:nvSpPr>
          <p:cNvPr id="5" name="TextBox 4"/>
          <p:cNvSpPr txBox="1"/>
          <p:nvPr/>
        </p:nvSpPr>
        <p:spPr>
          <a:xfrm>
            <a:off x="332673" y="6581000"/>
            <a:ext cx="2471608"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D0202E"/>
                </a:solidFill>
                <a:effectLst/>
                <a:uLnTx/>
                <a:uFillTx/>
                <a:latin typeface="Arial"/>
                <a:ea typeface="+mn-ea"/>
                <a:cs typeface="+mn-cs"/>
              </a:rPr>
              <a:t>2020 Office of Human Resources</a:t>
            </a:r>
          </a:p>
        </p:txBody>
      </p:sp>
    </p:spTree>
    <p:extLst>
      <p:ext uri="{BB962C8B-B14F-4D97-AF65-F5344CB8AC3E}">
        <p14:creationId xmlns:p14="http://schemas.microsoft.com/office/powerpoint/2010/main" val="4091399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746" y="908772"/>
            <a:ext cx="6377710" cy="607868"/>
          </a:xfrm>
          <a:prstGeom prst="rect">
            <a:avLst/>
          </a:prstGeom>
        </p:spPr>
        <p:txBody>
          <a:bodyPr/>
          <a:lstStyle/>
          <a:p>
            <a:r>
              <a:rPr lang="en-US" b="1">
                <a:solidFill>
                  <a:srgbClr val="C00000"/>
                </a:solidFill>
              </a:rPr>
              <a:t>Objectives</a:t>
            </a:r>
            <a:r>
              <a:rPr lang="en-US">
                <a:solidFill>
                  <a:srgbClr val="C00000"/>
                </a:solidFill>
              </a:rPr>
              <a:t> </a:t>
            </a:r>
            <a:r>
              <a:rPr lang="en-US" b="1">
                <a:solidFill>
                  <a:srgbClr val="C00000"/>
                </a:solidFill>
              </a:rPr>
              <a:t>of RED web entry</a:t>
            </a:r>
            <a:r>
              <a:rPr lang="en-US">
                <a:solidFill>
                  <a:srgbClr val="C00000"/>
                </a:solidFill>
              </a:rPr>
              <a:t>	</a:t>
            </a:r>
          </a:p>
        </p:txBody>
      </p:sp>
      <p:sp>
        <p:nvSpPr>
          <p:cNvPr id="4" name="TextBox 3"/>
          <p:cNvSpPr txBox="1"/>
          <p:nvPr/>
        </p:nvSpPr>
        <p:spPr>
          <a:xfrm>
            <a:off x="332673" y="6581000"/>
            <a:ext cx="2471608" cy="246221"/>
          </a:xfrm>
          <a:prstGeom prst="rect">
            <a:avLst/>
          </a:prstGeom>
          <a:noFill/>
        </p:spPr>
        <p:txBody>
          <a:bodyPr wrap="square" rtlCol="0">
            <a:spAutoFit/>
          </a:bodyPr>
          <a:lstStyle/>
          <a:p>
            <a:pPr algn="l"/>
            <a:r>
              <a:rPr lang="en-US" sz="1000">
                <a:solidFill>
                  <a:srgbClr val="D0202E"/>
                </a:solidFill>
              </a:rPr>
              <a:t>2020 Office of Human Resources</a:t>
            </a:r>
          </a:p>
        </p:txBody>
      </p:sp>
      <p:sp>
        <p:nvSpPr>
          <p:cNvPr id="7" name="Rectangle 3"/>
          <p:cNvSpPr txBox="1">
            <a:spLocks noChangeArrowheads="1"/>
          </p:cNvSpPr>
          <p:nvPr/>
        </p:nvSpPr>
        <p:spPr bwMode="auto">
          <a:xfrm>
            <a:off x="595746" y="1837649"/>
            <a:ext cx="7772400" cy="4101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0" fontAlgn="base" hangingPunct="0">
              <a:spcBef>
                <a:spcPct val="20000"/>
              </a:spcBef>
              <a:spcAft>
                <a:spcPct val="0"/>
              </a:spcAft>
              <a:buChar char="•"/>
              <a:defRPr>
                <a:solidFill>
                  <a:schemeClr val="tx1"/>
                </a:solidFill>
                <a:latin typeface="+mn-lt"/>
              </a:defRPr>
            </a:lvl6pPr>
            <a:lvl7pPr marL="2971800" indent="-228600" algn="l" rtl="0" eaLnBrk="0" fontAlgn="base" hangingPunct="0">
              <a:spcBef>
                <a:spcPct val="20000"/>
              </a:spcBef>
              <a:spcAft>
                <a:spcPct val="0"/>
              </a:spcAft>
              <a:buChar char="•"/>
              <a:defRPr>
                <a:solidFill>
                  <a:schemeClr val="tx1"/>
                </a:solidFill>
                <a:latin typeface="+mn-lt"/>
              </a:defRPr>
            </a:lvl7pPr>
            <a:lvl8pPr marL="3429000" indent="-228600" algn="l" rtl="0" eaLnBrk="0" fontAlgn="base" hangingPunct="0">
              <a:spcBef>
                <a:spcPct val="20000"/>
              </a:spcBef>
              <a:spcAft>
                <a:spcPct val="0"/>
              </a:spcAft>
              <a:buChar char="•"/>
              <a:defRPr>
                <a:solidFill>
                  <a:schemeClr val="tx1"/>
                </a:solidFill>
                <a:latin typeface="+mn-lt"/>
              </a:defRPr>
            </a:lvl8pPr>
            <a:lvl9pPr marL="3886200" indent="-228600" algn="l" rtl="0" eaLnBrk="0" fontAlgn="base" hangingPunct="0">
              <a:spcBef>
                <a:spcPct val="20000"/>
              </a:spcBef>
              <a:spcAft>
                <a:spcPct val="0"/>
              </a:spcAft>
              <a:buChar char="•"/>
              <a:defRPr>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en-US" sz="2400" b="0" i="0" u="none" strike="noStrike" kern="0" cap="none" spc="0" normalizeH="0" baseline="0" noProof="0">
                <a:ln>
                  <a:noFill/>
                </a:ln>
                <a:solidFill>
                  <a:srgbClr val="000000"/>
                </a:solidFill>
                <a:effectLst/>
                <a:uLnTx/>
                <a:uFillTx/>
                <a:latin typeface="Arial"/>
                <a:ea typeface="+mn-ea"/>
                <a:cs typeface="+mn-cs"/>
              </a:rPr>
              <a:t>Improve and streamline </a:t>
            </a:r>
            <a:r>
              <a:rPr kumimoji="0" lang="en-US" altLang="en-US" sz="2400" b="0" i="0" u="none" strike="noStrike" kern="0" cap="none" spc="0" normalizeH="0" baseline="0" noProof="0">
                <a:ln>
                  <a:noFill/>
                </a:ln>
                <a:solidFill>
                  <a:srgbClr val="C00000"/>
                </a:solidFill>
                <a:effectLst/>
                <a:uLnTx/>
                <a:uFillTx/>
                <a:latin typeface="Arial"/>
                <a:ea typeface="+mn-ea"/>
                <a:cs typeface="+mn-cs"/>
              </a:rPr>
              <a:t>RED</a:t>
            </a:r>
            <a:r>
              <a:rPr kumimoji="0" lang="en-US" altLang="en-US" sz="2400" b="0" i="0" u="none" strike="noStrike" kern="0" cap="none" spc="0" normalizeH="0" baseline="0" noProof="0">
                <a:ln>
                  <a:noFill/>
                </a:ln>
                <a:solidFill>
                  <a:srgbClr val="000000"/>
                </a:solidFill>
                <a:effectLst/>
                <a:uLnTx/>
                <a:uFillTx/>
                <a:latin typeface="Arial"/>
                <a:ea typeface="+mn-ea"/>
                <a:cs typeface="+mn-cs"/>
              </a:rPr>
              <a:t> data collection</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altLang="en-US" sz="2400" b="0" i="0" u="none" strike="noStrike" kern="0" cap="none" spc="0" normalizeH="0" baseline="0" noProof="0">
              <a:ln>
                <a:noFill/>
              </a:ln>
              <a:solidFill>
                <a:srgbClr val="000000"/>
              </a:solidFill>
              <a:effectLst/>
              <a:uLnTx/>
              <a:uFillTx/>
              <a:latin typeface="Arial"/>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en-US" sz="2400" b="0" i="0" u="none" strike="noStrike" kern="0" cap="none" spc="0" normalizeH="0" baseline="0" noProof="0">
                <a:ln>
                  <a:noFill/>
                </a:ln>
                <a:solidFill>
                  <a:srgbClr val="000000"/>
                </a:solidFill>
                <a:effectLst/>
                <a:uLnTx/>
                <a:uFillTx/>
                <a:latin typeface="Arial"/>
                <a:ea typeface="+mn-ea"/>
                <a:cs typeface="+mn-cs"/>
              </a:rPr>
              <a:t>Develop a tool for supervisors to view </a:t>
            </a:r>
            <a:r>
              <a:rPr kumimoji="0" lang="en-US" altLang="en-US" sz="2400" b="0" i="0" u="none" strike="noStrike" kern="0" cap="none" spc="0" normalizeH="0" baseline="0" noProof="0">
                <a:ln>
                  <a:noFill/>
                </a:ln>
                <a:solidFill>
                  <a:srgbClr val="C00000"/>
                </a:solidFill>
                <a:effectLst/>
                <a:uLnTx/>
                <a:uFillTx/>
                <a:latin typeface="Arial"/>
                <a:ea typeface="+mn-ea"/>
                <a:cs typeface="+mn-cs"/>
              </a:rPr>
              <a:t>RED</a:t>
            </a:r>
            <a:r>
              <a:rPr kumimoji="0" lang="en-US" altLang="en-US" sz="2400" b="0" i="0" u="none" strike="noStrike" kern="0" cap="none" spc="0" normalizeH="0" baseline="0" noProof="0">
                <a:ln>
                  <a:noFill/>
                </a:ln>
                <a:solidFill>
                  <a:srgbClr val="000000"/>
                </a:solidFill>
                <a:effectLst/>
                <a:uLnTx/>
                <a:uFillTx/>
                <a:latin typeface="Arial"/>
                <a:ea typeface="+mn-ea"/>
                <a:cs typeface="+mn-cs"/>
              </a:rPr>
              <a:t> history </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altLang="en-US" sz="2400" b="0" i="0" u="none" strike="noStrike" kern="0" cap="none" spc="0" normalizeH="0" baseline="0" noProof="0">
              <a:ln>
                <a:noFill/>
              </a:ln>
              <a:solidFill>
                <a:srgbClr val="000000"/>
              </a:solidFill>
              <a:effectLst/>
              <a:uLnTx/>
              <a:uFillTx/>
              <a:latin typeface="Arial"/>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en-US" sz="2400" b="0" i="0" u="none" strike="noStrike" kern="0" cap="none" spc="0" normalizeH="0" baseline="0" noProof="0">
                <a:ln>
                  <a:noFill/>
                </a:ln>
                <a:solidFill>
                  <a:srgbClr val="000000"/>
                </a:solidFill>
                <a:effectLst/>
                <a:uLnTx/>
                <a:uFillTx/>
                <a:latin typeface="Arial"/>
                <a:ea typeface="+mn-ea"/>
                <a:cs typeface="+mn-cs"/>
              </a:rPr>
              <a:t>Provide departments with a summary of </a:t>
            </a:r>
            <a:r>
              <a:rPr kumimoji="0" lang="en-US" altLang="en-US" sz="2400" b="0" i="0" u="none" strike="noStrike" kern="0" cap="none" spc="0" normalizeH="0" baseline="0" noProof="0">
                <a:ln>
                  <a:noFill/>
                </a:ln>
                <a:solidFill>
                  <a:srgbClr val="C00000"/>
                </a:solidFill>
                <a:effectLst/>
                <a:uLnTx/>
                <a:uFillTx/>
                <a:latin typeface="Arial"/>
                <a:ea typeface="+mn-ea"/>
                <a:cs typeface="+mn-cs"/>
              </a:rPr>
              <a:t>RED</a:t>
            </a:r>
            <a:r>
              <a:rPr kumimoji="0" lang="en-US" altLang="en-US" sz="2400" b="0" i="0" u="none" strike="noStrike" kern="0" cap="none" spc="0" normalizeH="0" baseline="0" noProof="0">
                <a:ln>
                  <a:noFill/>
                </a:ln>
                <a:solidFill>
                  <a:srgbClr val="000000"/>
                </a:solidFill>
                <a:effectLst/>
                <a:uLnTx/>
                <a:uFillTx/>
                <a:latin typeface="Arial"/>
                <a:ea typeface="+mn-ea"/>
                <a:cs typeface="+mn-cs"/>
              </a:rPr>
              <a:t> ratings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altLang="en-US" sz="2400" b="0" i="0" u="none" strike="noStrike" kern="0" cap="none" spc="0" normalizeH="0" baseline="0" noProof="0">
              <a:ln>
                <a:noFill/>
              </a:ln>
              <a:solidFill>
                <a:srgbClr val="000000"/>
              </a:solidFill>
              <a:effectLst/>
              <a:uLnTx/>
              <a:uFillTx/>
              <a:latin typeface="Arial"/>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en-US" sz="2400" b="0" i="0" u="none" strike="noStrike" kern="0" cap="none" spc="0" normalizeH="0" baseline="0" noProof="0">
                <a:ln>
                  <a:noFill/>
                </a:ln>
                <a:solidFill>
                  <a:srgbClr val="000000"/>
                </a:solidFill>
                <a:effectLst/>
                <a:uLnTx/>
                <a:uFillTx/>
                <a:latin typeface="Arial"/>
                <a:ea typeface="+mn-ea"/>
                <a:cs typeface="+mn-cs"/>
              </a:rPr>
              <a:t>Collect and store Overall Performance Ratings for Objectives and Competencies </a:t>
            </a:r>
            <a:endParaRPr kumimoji="0" lang="en-US" altLang="en-US" sz="2400" b="1" i="0" u="none" strike="noStrike" kern="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555086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746" y="908579"/>
            <a:ext cx="6377710" cy="607868"/>
          </a:xfrm>
          <a:prstGeom prst="rect">
            <a:avLst/>
          </a:prstGeom>
        </p:spPr>
        <p:txBody>
          <a:bodyPr/>
          <a:lstStyle/>
          <a:p>
            <a:r>
              <a:rPr lang="en-US" b="1">
                <a:solidFill>
                  <a:srgbClr val="C00000"/>
                </a:solidFill>
              </a:rPr>
              <a:t>End of cycle process</a:t>
            </a:r>
          </a:p>
        </p:txBody>
      </p:sp>
      <p:sp>
        <p:nvSpPr>
          <p:cNvPr id="4" name="TextBox 3"/>
          <p:cNvSpPr txBox="1"/>
          <p:nvPr/>
        </p:nvSpPr>
        <p:spPr>
          <a:xfrm>
            <a:off x="332673" y="6581000"/>
            <a:ext cx="2471608" cy="246221"/>
          </a:xfrm>
          <a:prstGeom prst="rect">
            <a:avLst/>
          </a:prstGeom>
          <a:noFill/>
        </p:spPr>
        <p:txBody>
          <a:bodyPr wrap="square" rtlCol="0">
            <a:spAutoFit/>
          </a:bodyPr>
          <a:lstStyle/>
          <a:p>
            <a:pPr algn="l"/>
            <a:r>
              <a:rPr lang="en-US" sz="1000">
                <a:solidFill>
                  <a:srgbClr val="D0202E"/>
                </a:solidFill>
              </a:rPr>
              <a:t>2020 Office of Human Resources</a:t>
            </a:r>
          </a:p>
        </p:txBody>
      </p:sp>
      <p:sp>
        <p:nvSpPr>
          <p:cNvPr id="7" name="Rectangle 3"/>
          <p:cNvSpPr txBox="1">
            <a:spLocks noChangeArrowheads="1"/>
          </p:cNvSpPr>
          <p:nvPr/>
        </p:nvSpPr>
        <p:spPr bwMode="auto">
          <a:xfrm>
            <a:off x="595746" y="1680630"/>
            <a:ext cx="7772400" cy="4900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0" fontAlgn="base" hangingPunct="0">
              <a:spcBef>
                <a:spcPct val="20000"/>
              </a:spcBef>
              <a:spcAft>
                <a:spcPct val="0"/>
              </a:spcAft>
              <a:buChar char="•"/>
              <a:defRPr>
                <a:solidFill>
                  <a:schemeClr val="tx1"/>
                </a:solidFill>
                <a:latin typeface="+mn-lt"/>
              </a:defRPr>
            </a:lvl6pPr>
            <a:lvl7pPr marL="2971800" indent="-228600" algn="l" rtl="0" eaLnBrk="0" fontAlgn="base" hangingPunct="0">
              <a:spcBef>
                <a:spcPct val="20000"/>
              </a:spcBef>
              <a:spcAft>
                <a:spcPct val="0"/>
              </a:spcAft>
              <a:buChar char="•"/>
              <a:defRPr>
                <a:solidFill>
                  <a:schemeClr val="tx1"/>
                </a:solidFill>
                <a:latin typeface="+mn-lt"/>
              </a:defRPr>
            </a:lvl7pPr>
            <a:lvl8pPr marL="3429000" indent="-228600" algn="l" rtl="0" eaLnBrk="0" fontAlgn="base" hangingPunct="0">
              <a:spcBef>
                <a:spcPct val="20000"/>
              </a:spcBef>
              <a:spcAft>
                <a:spcPct val="0"/>
              </a:spcAft>
              <a:buChar char="•"/>
              <a:defRPr>
                <a:solidFill>
                  <a:schemeClr val="tx1"/>
                </a:solidFill>
                <a:latin typeface="+mn-lt"/>
              </a:defRPr>
            </a:lvl8pPr>
            <a:lvl9pPr marL="3886200" indent="-228600" algn="l" rtl="0" eaLnBrk="0" fontAlgn="base" hangingPunct="0">
              <a:spcBef>
                <a:spcPct val="20000"/>
              </a:spcBef>
              <a:spcAft>
                <a:spcPct val="0"/>
              </a:spcAft>
              <a:buChar char="•"/>
              <a:defRPr>
                <a:solidFill>
                  <a:schemeClr val="tx1"/>
                </a:solidFill>
                <a:latin typeface="+mn-lt"/>
              </a:defRPr>
            </a:lvl9pPr>
          </a:lstStyle>
          <a:p>
            <a:pPr lvl="0" defTabSz="914400">
              <a:spcAft>
                <a:spcPts val="600"/>
              </a:spcAft>
            </a:pPr>
            <a:r>
              <a:rPr lang="en-US" altLang="en-US" sz="2400" kern="0">
                <a:solidFill>
                  <a:srgbClr val="000000"/>
                </a:solidFill>
              </a:rPr>
              <a:t>Request self-assessments from all direct reports</a:t>
            </a:r>
          </a:p>
          <a:p>
            <a:pPr lvl="0" defTabSz="914400">
              <a:spcAft>
                <a:spcPts val="600"/>
              </a:spcAft>
            </a:pPr>
            <a:r>
              <a:rPr lang="en-US" altLang="en-US" sz="2400" kern="0">
                <a:solidFill>
                  <a:srgbClr val="000000"/>
                </a:solidFill>
              </a:rPr>
              <a:t>Complete your assessment of all direct reports: Full-Time and Part-Time staff and administrators </a:t>
            </a:r>
          </a:p>
          <a:p>
            <a:pPr defTabSz="914400">
              <a:spcAft>
                <a:spcPts val="600"/>
              </a:spcAft>
            </a:pPr>
            <a:r>
              <a:rPr lang="en-US" altLang="en-US" sz="2400" kern="0">
                <a:solidFill>
                  <a:srgbClr val="000000"/>
                </a:solidFill>
              </a:rPr>
              <a:t>Enter ratings into web and wait for approval from your dean or vice president</a:t>
            </a:r>
          </a:p>
          <a:p>
            <a:pPr lvl="0" defTabSz="914400">
              <a:spcAft>
                <a:spcPts val="600"/>
              </a:spcAft>
            </a:pPr>
            <a:r>
              <a:rPr lang="en-US" altLang="en-US" sz="2400" kern="0">
                <a:solidFill>
                  <a:srgbClr val="000000"/>
                </a:solidFill>
              </a:rPr>
              <a:t>Meet with each direct report to provide feedback</a:t>
            </a:r>
          </a:p>
          <a:p>
            <a:pPr lvl="0" defTabSz="914400">
              <a:spcAft>
                <a:spcPts val="600"/>
              </a:spcAft>
            </a:pPr>
            <a:r>
              <a:rPr lang="en-US" altLang="en-US" sz="2400" kern="0">
                <a:solidFill>
                  <a:srgbClr val="000000"/>
                </a:solidFill>
              </a:rPr>
              <a:t>Employee and Manager electronically sign ratings page of </a:t>
            </a:r>
            <a:r>
              <a:rPr lang="en-US" altLang="en-US" sz="2400" kern="0">
                <a:solidFill>
                  <a:srgbClr val="C00000"/>
                </a:solidFill>
              </a:rPr>
              <a:t>RED</a:t>
            </a:r>
          </a:p>
          <a:p>
            <a:pPr lvl="0" defTabSz="914400">
              <a:spcAft>
                <a:spcPts val="600"/>
              </a:spcAft>
            </a:pPr>
            <a:r>
              <a:rPr lang="en-US" altLang="en-US" sz="2400" kern="0">
                <a:solidFill>
                  <a:srgbClr val="000000"/>
                </a:solidFill>
              </a:rPr>
              <a:t>Signed </a:t>
            </a:r>
            <a:r>
              <a:rPr lang="en-US" altLang="en-US" sz="2400" kern="0">
                <a:solidFill>
                  <a:srgbClr val="C00000"/>
                </a:solidFill>
              </a:rPr>
              <a:t>RED</a:t>
            </a:r>
            <a:r>
              <a:rPr lang="en-US" altLang="en-US" sz="2400" kern="0">
                <a:solidFill>
                  <a:srgbClr val="000000"/>
                </a:solidFill>
              </a:rPr>
              <a:t> form due to the Office of Human Resources by July 31</a:t>
            </a:r>
            <a:r>
              <a:rPr lang="en-US" altLang="en-US" sz="2400" kern="0" baseline="30000">
                <a:solidFill>
                  <a:srgbClr val="000000"/>
                </a:solidFill>
              </a:rPr>
              <a:t>st</a:t>
            </a:r>
            <a:r>
              <a:rPr lang="en-US" altLang="en-US" sz="2400" kern="0">
                <a:solidFill>
                  <a:srgbClr val="000000"/>
                </a:solidFill>
              </a:rPr>
              <a:t> via email</a:t>
            </a:r>
          </a:p>
        </p:txBody>
      </p:sp>
    </p:spTree>
    <p:extLst>
      <p:ext uri="{BB962C8B-B14F-4D97-AF65-F5344CB8AC3E}">
        <p14:creationId xmlns:p14="http://schemas.microsoft.com/office/powerpoint/2010/main" val="1098192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500512" y="2419928"/>
            <a:ext cx="8140713" cy="2863658"/>
          </a:xfrm>
          <a:prstGeom prst="rect">
            <a:avLst/>
          </a:prstGeom>
        </p:spPr>
      </p:pic>
      <p:sp>
        <p:nvSpPr>
          <p:cNvPr id="5" name="Rectangle 2"/>
          <p:cNvSpPr>
            <a:spLocks noGrp="1" noChangeArrowheads="1"/>
          </p:cNvSpPr>
          <p:nvPr>
            <p:ph type="title"/>
          </p:nvPr>
        </p:nvSpPr>
        <p:spPr bwMode="auto">
          <a:xfrm>
            <a:off x="500512" y="1076347"/>
            <a:ext cx="8264797" cy="646307"/>
          </a:xfrm>
          <a:prstGeom prst="rect">
            <a:avLst/>
          </a:prstGeom>
          <a:noFill/>
          <a:ln w="9525">
            <a:noFill/>
            <a:miter lim="800000"/>
            <a:headEnd/>
            <a:tailEnd/>
          </a:ln>
        </p:spPr>
        <p:txBody>
          <a:bodyPr wrap="square" lIns="91416" tIns="45708" rIns="91416" bIns="45708" anchor="ctr">
            <a:spAutoFit/>
          </a:bodyPr>
          <a:lstStyle/>
          <a:p>
            <a:pPr eaLnBrk="1" hangingPunct="1">
              <a:defRPr/>
            </a:pPr>
            <a:r>
              <a:rPr lang="en-US" sz="2000" b="1">
                <a:solidFill>
                  <a:srgbClr val="C00000"/>
                </a:solidFill>
                <a:latin typeface="+mj-lt"/>
                <a:cs typeface="Times New Roman" pitchFamily="18" charset="0"/>
              </a:rPr>
              <a:t>Login to University Information System (UIS) enter your ID and PIN</a:t>
            </a:r>
          </a:p>
          <a:p>
            <a:pPr eaLnBrk="1" hangingPunct="1">
              <a:defRPr/>
            </a:pPr>
            <a:r>
              <a:rPr lang="en-US" sz="1200">
                <a:solidFill>
                  <a:srgbClr val="C00000"/>
                </a:solidFill>
                <a:latin typeface="+mj-lt"/>
                <a:cs typeface="Times New Roman" pitchFamily="18" charset="0"/>
              </a:rPr>
              <a:t> </a:t>
            </a:r>
            <a:r>
              <a:rPr lang="en-US" sz="1600">
                <a:solidFill>
                  <a:srgbClr val="C00000"/>
                </a:solidFill>
                <a:latin typeface="+mj-lt"/>
                <a:cs typeface="Times New Roman" pitchFamily="18" charset="0"/>
              </a:rPr>
              <a:t>https://apollo.stjohns.edu/sjusis/twbkwbis.P_WWWLogin</a:t>
            </a:r>
            <a:endParaRPr lang="en-US" sz="1600">
              <a:solidFill>
                <a:srgbClr val="C00000"/>
              </a:solidFill>
              <a:latin typeface="+mj-lt"/>
            </a:endParaRPr>
          </a:p>
        </p:txBody>
      </p:sp>
      <p:sp>
        <p:nvSpPr>
          <p:cNvPr id="6" name="TextBox 5"/>
          <p:cNvSpPr txBox="1"/>
          <p:nvPr/>
        </p:nvSpPr>
        <p:spPr>
          <a:xfrm>
            <a:off x="332673" y="6581000"/>
            <a:ext cx="2471608" cy="246221"/>
          </a:xfrm>
          <a:prstGeom prst="rect">
            <a:avLst/>
          </a:prstGeom>
          <a:noFill/>
        </p:spPr>
        <p:txBody>
          <a:bodyPr wrap="square" rtlCol="0">
            <a:spAutoFit/>
          </a:bodyPr>
          <a:lstStyle/>
          <a:p>
            <a:pPr algn="l"/>
            <a:r>
              <a:rPr lang="en-US" sz="1000">
                <a:solidFill>
                  <a:srgbClr val="D0202E"/>
                </a:solidFill>
              </a:rPr>
              <a:t>2020 Office of Human Resources</a:t>
            </a:r>
          </a:p>
        </p:txBody>
      </p:sp>
    </p:spTree>
    <p:extLst>
      <p:ext uri="{BB962C8B-B14F-4D97-AF65-F5344CB8AC3E}">
        <p14:creationId xmlns:p14="http://schemas.microsoft.com/office/powerpoint/2010/main" val="504656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651574" y="1070222"/>
            <a:ext cx="7773574" cy="523196"/>
          </a:xfrm>
          <a:prstGeom prst="rect">
            <a:avLst/>
          </a:prstGeom>
          <a:noFill/>
          <a:ln w="9525">
            <a:noFill/>
            <a:miter lim="800000"/>
            <a:headEnd/>
            <a:tailEnd/>
          </a:ln>
        </p:spPr>
        <p:txBody>
          <a:bodyPr wrap="square" lIns="91416" tIns="45708" rIns="91416" bIns="45708" anchor="ctr">
            <a:spAutoFit/>
          </a:bodyPr>
          <a:lstStyle/>
          <a:p>
            <a:pPr eaLnBrk="1" hangingPunct="1">
              <a:defRPr/>
            </a:pPr>
            <a:r>
              <a:rPr lang="en-US" sz="2800" b="1">
                <a:solidFill>
                  <a:srgbClr val="C00000"/>
                </a:solidFill>
                <a:latin typeface="+mj-lt"/>
                <a:cs typeface="Times New Roman" pitchFamily="18" charset="0"/>
              </a:rPr>
              <a:t>Select Employee Menu</a:t>
            </a:r>
            <a:endParaRPr lang="en-US" sz="2800">
              <a:solidFill>
                <a:srgbClr val="C00000"/>
              </a:solidFill>
              <a:latin typeface="+mj-lt"/>
            </a:endParaRPr>
          </a:p>
        </p:txBody>
      </p:sp>
      <p:sp>
        <p:nvSpPr>
          <p:cNvPr id="6" name="TextBox 5"/>
          <p:cNvSpPr txBox="1"/>
          <p:nvPr/>
        </p:nvSpPr>
        <p:spPr>
          <a:xfrm>
            <a:off x="332673" y="6581000"/>
            <a:ext cx="2471608" cy="246221"/>
          </a:xfrm>
          <a:prstGeom prst="rect">
            <a:avLst/>
          </a:prstGeom>
          <a:noFill/>
        </p:spPr>
        <p:txBody>
          <a:bodyPr wrap="square" rtlCol="0">
            <a:spAutoFit/>
          </a:bodyPr>
          <a:lstStyle/>
          <a:p>
            <a:pPr algn="l"/>
            <a:r>
              <a:rPr lang="en-US" sz="1000">
                <a:solidFill>
                  <a:srgbClr val="D0202E"/>
                </a:solidFill>
              </a:rPr>
              <a:t>2020 Office of Human Resources</a:t>
            </a:r>
          </a:p>
        </p:txBody>
      </p:sp>
      <p:pic>
        <p:nvPicPr>
          <p:cNvPr id="3" name="Picture 2"/>
          <p:cNvPicPr>
            <a:picLocks noChangeAspect="1"/>
          </p:cNvPicPr>
          <p:nvPr/>
        </p:nvPicPr>
        <p:blipFill>
          <a:blip r:embed="rId2"/>
          <a:stretch>
            <a:fillRect/>
          </a:stretch>
        </p:blipFill>
        <p:spPr>
          <a:xfrm>
            <a:off x="240309" y="2112947"/>
            <a:ext cx="8596105" cy="3407959"/>
          </a:xfrm>
          <a:prstGeom prst="rect">
            <a:avLst/>
          </a:prstGeom>
        </p:spPr>
      </p:pic>
    </p:spTree>
    <p:extLst>
      <p:ext uri="{BB962C8B-B14F-4D97-AF65-F5344CB8AC3E}">
        <p14:creationId xmlns:p14="http://schemas.microsoft.com/office/powerpoint/2010/main" val="31574571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651574" y="1070222"/>
            <a:ext cx="7773574" cy="523196"/>
          </a:xfrm>
          <a:prstGeom prst="rect">
            <a:avLst/>
          </a:prstGeom>
          <a:noFill/>
          <a:ln w="9525">
            <a:noFill/>
            <a:miter lim="800000"/>
            <a:headEnd/>
            <a:tailEnd/>
          </a:ln>
        </p:spPr>
        <p:txBody>
          <a:bodyPr wrap="square" lIns="91416" tIns="45708" rIns="91416" bIns="45708" anchor="ctr">
            <a:spAutoFit/>
          </a:bodyPr>
          <a:lstStyle/>
          <a:p>
            <a:pPr eaLnBrk="1" hangingPunct="1">
              <a:defRPr/>
            </a:pPr>
            <a:r>
              <a:rPr lang="en-US" sz="2800" b="1">
                <a:solidFill>
                  <a:srgbClr val="C00000"/>
                </a:solidFill>
                <a:latin typeface="+mj-lt"/>
                <a:cs typeface="Times New Roman" pitchFamily="18" charset="0"/>
              </a:rPr>
              <a:t>Select RED Summary for Supervisors</a:t>
            </a:r>
            <a:endParaRPr lang="en-US" sz="2800">
              <a:solidFill>
                <a:srgbClr val="C00000"/>
              </a:solidFill>
              <a:latin typeface="+mj-lt"/>
            </a:endParaRPr>
          </a:p>
        </p:txBody>
      </p:sp>
      <p:sp>
        <p:nvSpPr>
          <p:cNvPr id="6" name="TextBox 5"/>
          <p:cNvSpPr txBox="1"/>
          <p:nvPr/>
        </p:nvSpPr>
        <p:spPr>
          <a:xfrm>
            <a:off x="332673" y="6581000"/>
            <a:ext cx="2471608"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D0202E"/>
                </a:solidFill>
                <a:effectLst/>
                <a:uLnTx/>
                <a:uFillTx/>
                <a:latin typeface="Arial"/>
                <a:ea typeface="+mn-ea"/>
                <a:cs typeface="+mn-cs"/>
              </a:rPr>
              <a:t>2020 Office of Human Resources</a:t>
            </a:r>
          </a:p>
        </p:txBody>
      </p:sp>
      <p:pic>
        <p:nvPicPr>
          <p:cNvPr id="2" name="Picture 1"/>
          <p:cNvPicPr>
            <a:picLocks noChangeAspect="1"/>
          </p:cNvPicPr>
          <p:nvPr/>
        </p:nvPicPr>
        <p:blipFill>
          <a:blip r:embed="rId2"/>
          <a:stretch>
            <a:fillRect/>
          </a:stretch>
        </p:blipFill>
        <p:spPr>
          <a:xfrm>
            <a:off x="209934" y="1713492"/>
            <a:ext cx="8724132" cy="4105418"/>
          </a:xfrm>
          <a:prstGeom prst="rect">
            <a:avLst/>
          </a:prstGeom>
        </p:spPr>
      </p:pic>
    </p:spTree>
    <p:extLst>
      <p:ext uri="{BB962C8B-B14F-4D97-AF65-F5344CB8AC3E}">
        <p14:creationId xmlns:p14="http://schemas.microsoft.com/office/powerpoint/2010/main" val="2397163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651574" y="854779"/>
            <a:ext cx="7773574" cy="954083"/>
          </a:xfrm>
          <a:prstGeom prst="rect">
            <a:avLst/>
          </a:prstGeom>
          <a:noFill/>
          <a:ln w="9525">
            <a:noFill/>
            <a:miter lim="800000"/>
            <a:headEnd/>
            <a:tailEnd/>
          </a:ln>
        </p:spPr>
        <p:txBody>
          <a:bodyPr wrap="square" lIns="91416" tIns="45708" rIns="91416" bIns="45708" anchor="ctr">
            <a:spAutoFit/>
          </a:bodyPr>
          <a:lstStyle/>
          <a:p>
            <a:pPr eaLnBrk="1" hangingPunct="1">
              <a:defRPr/>
            </a:pPr>
            <a:r>
              <a:rPr lang="en-US" sz="2800" b="1">
                <a:solidFill>
                  <a:srgbClr val="C00000"/>
                </a:solidFill>
                <a:latin typeface="+mj-lt"/>
                <a:cs typeface="Times New Roman" pitchFamily="18" charset="0"/>
              </a:rPr>
              <a:t>Click on each link below starting with view, add or delete employees</a:t>
            </a:r>
            <a:endParaRPr lang="en-US" sz="2800">
              <a:solidFill>
                <a:srgbClr val="C00000"/>
              </a:solidFill>
              <a:latin typeface="+mj-lt"/>
            </a:endParaRPr>
          </a:p>
        </p:txBody>
      </p:sp>
      <p:sp>
        <p:nvSpPr>
          <p:cNvPr id="6" name="TextBox 5"/>
          <p:cNvSpPr txBox="1"/>
          <p:nvPr/>
        </p:nvSpPr>
        <p:spPr>
          <a:xfrm>
            <a:off x="332673" y="6581000"/>
            <a:ext cx="2471608"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D0202E"/>
                </a:solidFill>
                <a:effectLst/>
                <a:uLnTx/>
                <a:uFillTx/>
                <a:latin typeface="Arial"/>
                <a:ea typeface="+mn-ea"/>
                <a:cs typeface="+mn-cs"/>
              </a:rPr>
              <a:t>2020 Office of Human Resources</a:t>
            </a:r>
          </a:p>
        </p:txBody>
      </p:sp>
      <p:pic>
        <p:nvPicPr>
          <p:cNvPr id="3" name="Picture 2"/>
          <p:cNvPicPr>
            <a:picLocks noChangeAspect="1"/>
          </p:cNvPicPr>
          <p:nvPr/>
        </p:nvPicPr>
        <p:blipFill>
          <a:blip r:embed="rId2"/>
          <a:stretch>
            <a:fillRect/>
          </a:stretch>
        </p:blipFill>
        <p:spPr>
          <a:xfrm>
            <a:off x="170198" y="1895563"/>
            <a:ext cx="8736325" cy="3737172"/>
          </a:xfrm>
          <a:prstGeom prst="rect">
            <a:avLst/>
          </a:prstGeom>
          <a:ln>
            <a:gradFill>
              <a:gsLst>
                <a:gs pos="0">
                  <a:srgbClr val="D0202E"/>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sp>
        <p:nvSpPr>
          <p:cNvPr id="2" name="Rectangle 1">
            <a:extLst>
              <a:ext uri="{FF2B5EF4-FFF2-40B4-BE49-F238E27FC236}">
                <a16:creationId xmlns:a16="http://schemas.microsoft.com/office/drawing/2014/main" id="{9C150E4E-2BFB-418D-AD5D-81531C3152D3}"/>
              </a:ext>
            </a:extLst>
          </p:cNvPr>
          <p:cNvSpPr/>
          <p:nvPr/>
        </p:nvSpPr>
        <p:spPr>
          <a:xfrm>
            <a:off x="5450774" y="3764149"/>
            <a:ext cx="736272" cy="28500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4400A8D-C1C7-41EC-AB35-A56AA3866FD7}"/>
              </a:ext>
            </a:extLst>
          </p:cNvPr>
          <p:cNvSpPr txBox="1"/>
          <p:nvPr/>
        </p:nvSpPr>
        <p:spPr>
          <a:xfrm>
            <a:off x="463139" y="5719436"/>
            <a:ext cx="7469578" cy="646331"/>
          </a:xfrm>
          <a:prstGeom prst="rect">
            <a:avLst/>
          </a:prstGeom>
          <a:noFill/>
        </p:spPr>
        <p:txBody>
          <a:bodyPr wrap="square" rtlCol="0">
            <a:spAutoFit/>
          </a:bodyPr>
          <a:lstStyle/>
          <a:p>
            <a:r>
              <a:rPr lang="en-US" i="1"/>
              <a:t>NOTE: 2020 RED Forms will need an electronic signature from the employee and supervisor before submission to HR Services via email.</a:t>
            </a:r>
          </a:p>
        </p:txBody>
      </p:sp>
    </p:spTree>
    <p:extLst>
      <p:ext uri="{BB962C8B-B14F-4D97-AF65-F5344CB8AC3E}">
        <p14:creationId xmlns:p14="http://schemas.microsoft.com/office/powerpoint/2010/main" val="3322862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452582" y="777835"/>
            <a:ext cx="8183418" cy="1107971"/>
          </a:xfrm>
          <a:prstGeom prst="rect">
            <a:avLst/>
          </a:prstGeom>
          <a:noFill/>
          <a:ln w="9525">
            <a:noFill/>
            <a:miter lim="800000"/>
            <a:headEnd/>
            <a:tailEnd/>
          </a:ln>
        </p:spPr>
        <p:txBody>
          <a:bodyPr wrap="square" lIns="91416" tIns="45708" rIns="91416" bIns="45708" anchor="ctr">
            <a:spAutoFit/>
          </a:bodyPr>
          <a:lstStyle/>
          <a:p>
            <a:pPr>
              <a:defRPr/>
            </a:pPr>
            <a:r>
              <a:rPr lang="en-US" sz="2200" b="1">
                <a:solidFill>
                  <a:srgbClr val="C00000"/>
                </a:solidFill>
                <a:latin typeface="+mj-lt"/>
                <a:cs typeface="Times New Roman" pitchFamily="18" charset="0"/>
              </a:rPr>
              <a:t>You can add employees to your list by ID (x-number) or search by name. After you Add or Delete all direct reports, you can enter their ratings.</a:t>
            </a:r>
            <a:endParaRPr lang="en-US" sz="2200" b="1">
              <a:solidFill>
                <a:srgbClr val="C00000"/>
              </a:solidFill>
              <a:latin typeface="+mj-lt"/>
            </a:endParaRPr>
          </a:p>
        </p:txBody>
      </p:sp>
      <p:sp>
        <p:nvSpPr>
          <p:cNvPr id="6" name="TextBox 5"/>
          <p:cNvSpPr txBox="1"/>
          <p:nvPr/>
        </p:nvSpPr>
        <p:spPr>
          <a:xfrm>
            <a:off x="332673" y="6581000"/>
            <a:ext cx="2471608"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D0202E"/>
                </a:solidFill>
                <a:effectLst/>
                <a:uLnTx/>
                <a:uFillTx/>
                <a:latin typeface="Arial"/>
                <a:ea typeface="+mn-ea"/>
                <a:cs typeface="+mn-cs"/>
              </a:rPr>
              <a:t>2020 Office of Human Resources</a:t>
            </a:r>
          </a:p>
        </p:txBody>
      </p:sp>
      <p:pic>
        <p:nvPicPr>
          <p:cNvPr id="7" name="Picture 2"/>
          <p:cNvPicPr>
            <a:picLocks noChangeAspect="1"/>
          </p:cNvPicPr>
          <p:nvPr/>
        </p:nvPicPr>
        <p:blipFill rotWithShape="1">
          <a:blip r:embed="rId2">
            <a:extLst>
              <a:ext uri="{28A0092B-C50C-407E-A947-70E740481C1C}">
                <a14:useLocalDpi xmlns:a14="http://schemas.microsoft.com/office/drawing/2010/main" val="0"/>
              </a:ext>
            </a:extLst>
          </a:blip>
          <a:srcRect t="9055"/>
          <a:stretch/>
        </p:blipFill>
        <p:spPr bwMode="auto">
          <a:xfrm>
            <a:off x="326365" y="2351313"/>
            <a:ext cx="8430857" cy="2981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6390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452741" y="962561"/>
            <a:ext cx="8304640" cy="1107971"/>
          </a:xfrm>
          <a:prstGeom prst="rect">
            <a:avLst/>
          </a:prstGeom>
          <a:noFill/>
          <a:ln w="9525">
            <a:noFill/>
            <a:miter lim="800000"/>
            <a:headEnd/>
            <a:tailEnd/>
          </a:ln>
        </p:spPr>
        <p:txBody>
          <a:bodyPr wrap="square" lIns="91416" tIns="45708" rIns="91416" bIns="45708" anchor="ctr">
            <a:spAutoFit/>
          </a:bodyPr>
          <a:lstStyle/>
          <a:p>
            <a:pPr defTabSz="833438">
              <a:defRPr/>
            </a:pPr>
            <a:r>
              <a:rPr lang="en-US" sz="2200" b="1">
                <a:solidFill>
                  <a:srgbClr val="C00000"/>
                </a:solidFill>
                <a:latin typeface="Frutiger LT 55 Roman" pitchFamily="34" charset="0"/>
              </a:rPr>
              <a:t>Error message: </a:t>
            </a:r>
            <a:r>
              <a:rPr lang="en-US" sz="2200">
                <a:solidFill>
                  <a:srgbClr val="C00000"/>
                </a:solidFill>
                <a:latin typeface="Frutiger LT 55 Roman" pitchFamily="34" charset="0"/>
              </a:rPr>
              <a:t>If employee reports to another supervisor.  You can email supervisor and HR. Before you can add employee, previous supervisor must delete from his/her list.</a:t>
            </a:r>
          </a:p>
        </p:txBody>
      </p:sp>
      <p:sp>
        <p:nvSpPr>
          <p:cNvPr id="6" name="TextBox 5"/>
          <p:cNvSpPr txBox="1"/>
          <p:nvPr/>
        </p:nvSpPr>
        <p:spPr>
          <a:xfrm>
            <a:off x="332673" y="6581000"/>
            <a:ext cx="2471608"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D0202E"/>
                </a:solidFill>
                <a:effectLst/>
                <a:uLnTx/>
                <a:uFillTx/>
                <a:latin typeface="Arial"/>
                <a:ea typeface="+mn-ea"/>
                <a:cs typeface="+mn-cs"/>
              </a:rPr>
              <a:t>2020 Office of Human Resources</a:t>
            </a:r>
          </a:p>
        </p:txBody>
      </p:sp>
      <p:pic>
        <p:nvPicPr>
          <p:cNvPr id="2" name="Picture 1"/>
          <p:cNvPicPr>
            <a:picLocks noChangeAspect="1"/>
          </p:cNvPicPr>
          <p:nvPr/>
        </p:nvPicPr>
        <p:blipFill>
          <a:blip r:embed="rId2"/>
          <a:stretch>
            <a:fillRect/>
          </a:stretch>
        </p:blipFill>
        <p:spPr>
          <a:xfrm>
            <a:off x="228223" y="2530765"/>
            <a:ext cx="8687553" cy="3103176"/>
          </a:xfrm>
          <a:prstGeom prst="rect">
            <a:avLst/>
          </a:prstGeom>
        </p:spPr>
      </p:pic>
    </p:spTree>
    <p:extLst>
      <p:ext uri="{BB962C8B-B14F-4D97-AF65-F5344CB8AC3E}">
        <p14:creationId xmlns:p14="http://schemas.microsoft.com/office/powerpoint/2010/main" val="1630361735"/>
      </p:ext>
    </p:extLst>
  </p:cSld>
  <p:clrMapOvr>
    <a:masterClrMapping/>
  </p:clrMapOvr>
</p:sld>
</file>

<file path=ppt/theme/theme1.xml><?xml version="1.0" encoding="utf-8"?>
<a:theme xmlns:a="http://schemas.openxmlformats.org/drawingml/2006/main" name="Office Theme">
  <a:themeElements>
    <a:clrScheme name="STJ - presentation ">
      <a:dk1>
        <a:srgbClr val="D0202F"/>
      </a:dk1>
      <a:lt1>
        <a:sysClr val="window" lastClr="FFFFFF"/>
      </a:lt1>
      <a:dk2>
        <a:srgbClr val="0D1C2A"/>
      </a:dk2>
      <a:lt2>
        <a:srgbClr val="EEECE1"/>
      </a:lt2>
      <a:accent1>
        <a:srgbClr val="D0202F"/>
      </a:accent1>
      <a:accent2>
        <a:srgbClr val="828282"/>
      </a:accent2>
      <a:accent3>
        <a:srgbClr val="9BBB59"/>
      </a:accent3>
      <a:accent4>
        <a:srgbClr val="8064A2"/>
      </a:accent4>
      <a:accent5>
        <a:srgbClr val="4BACC6"/>
      </a:accent5>
      <a:accent6>
        <a:srgbClr val="F79646"/>
      </a:accent6>
      <a:hlink>
        <a:srgbClr val="FF0000"/>
      </a:hlink>
      <a:folHlink>
        <a:srgbClr val="57585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7EC21D26D99CA4D9D8093EA4746F62A" ma:contentTypeVersion="12" ma:contentTypeDescription="Create a new document." ma:contentTypeScope="" ma:versionID="3c7207432bfc277d19e491089d8e8371">
  <xsd:schema xmlns:xsd="http://www.w3.org/2001/XMLSchema" xmlns:xs="http://www.w3.org/2001/XMLSchema" xmlns:p="http://schemas.microsoft.com/office/2006/metadata/properties" xmlns:ns3="ceb62875-220f-4a6e-bcaf-73a7fcb7b4c3" xmlns:ns4="71f97d4a-6e16-4629-b87d-3f73568778ad" targetNamespace="http://schemas.microsoft.com/office/2006/metadata/properties" ma:root="true" ma:fieldsID="4c175c7b812aa5116447d550fd68b23f" ns3:_="" ns4:_="">
    <xsd:import namespace="ceb62875-220f-4a6e-bcaf-73a7fcb7b4c3"/>
    <xsd:import namespace="71f97d4a-6e16-4629-b87d-3f73568778ad"/>
    <xsd:element name="properties">
      <xsd:complexType>
        <xsd:sequence>
          <xsd:element name="documentManagement">
            <xsd:complexType>
              <xsd:all>
                <xsd:element ref="ns3:SharedWithDetails" minOccurs="0"/>
                <xsd:element ref="ns3:SharingHintHash" minOccurs="0"/>
                <xsd:element ref="ns3:SharedWithUsers"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ServiceAutoTags"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b62875-220f-4a6e-bcaf-73a7fcb7b4c3" elementFormDefault="qualified">
    <xsd:import namespace="http://schemas.microsoft.com/office/2006/documentManagement/types"/>
    <xsd:import namespace="http://schemas.microsoft.com/office/infopath/2007/PartnerControls"/>
    <xsd:element name="SharedWithDetails" ma:index="8" nillable="true" ma:displayName="Shared With Details" ma:description="" ma:internalName="SharedWithDetails" ma:readOnly="true">
      <xsd:simpleType>
        <xsd:restriction base="dms:Note">
          <xsd:maxLength value="255"/>
        </xsd:restriction>
      </xsd:simpleType>
    </xsd:element>
    <xsd:element name="SharingHintHash" ma:index="9" nillable="true" ma:displayName="Sharing Hint Hash" ma:hidden="true" ma:internalName="SharingHintHash" ma:readOnly="true">
      <xsd:simpleType>
        <xsd:restriction base="dms:Text"/>
      </xsd:simpleType>
    </xsd:element>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1f97d4a-6e16-4629-b87d-3f73568778a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BA8F2ED-E096-4C0D-97DA-470784A7E712}">
  <ds:schemaRefs>
    <ds:schemaRef ds:uri="http://purl.org/dc/terms/"/>
    <ds:schemaRef ds:uri="http://schemas.openxmlformats.org/package/2006/metadata/core-properties"/>
    <ds:schemaRef ds:uri="http://schemas.microsoft.com/office/2006/documentManagement/types"/>
    <ds:schemaRef ds:uri="ceb62875-220f-4a6e-bcaf-73a7fcb7b4c3"/>
    <ds:schemaRef ds:uri="http://purl.org/dc/elements/1.1/"/>
    <ds:schemaRef ds:uri="http://schemas.microsoft.com/office/2006/metadata/properties"/>
    <ds:schemaRef ds:uri="http://schemas.microsoft.com/office/infopath/2007/PartnerControls"/>
    <ds:schemaRef ds:uri="71f97d4a-6e16-4629-b87d-3f73568778ad"/>
    <ds:schemaRef ds:uri="http://www.w3.org/XML/1998/namespace"/>
    <ds:schemaRef ds:uri="http://purl.org/dc/dcmitype/"/>
  </ds:schemaRefs>
</ds:datastoreItem>
</file>

<file path=customXml/itemProps2.xml><?xml version="1.0" encoding="utf-8"?>
<ds:datastoreItem xmlns:ds="http://schemas.openxmlformats.org/officeDocument/2006/customXml" ds:itemID="{F6BB4474-3AE1-4907-975A-D332B7FF3BEC}">
  <ds:schemaRefs>
    <ds:schemaRef ds:uri="http://schemas.microsoft.com/sharepoint/v3/contenttype/forms"/>
  </ds:schemaRefs>
</ds:datastoreItem>
</file>

<file path=customXml/itemProps3.xml><?xml version="1.0" encoding="utf-8"?>
<ds:datastoreItem xmlns:ds="http://schemas.openxmlformats.org/officeDocument/2006/customXml" ds:itemID="{BEC6F63F-6CF7-4358-9A4A-291175F6A57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eb62875-220f-4a6e-bcaf-73a7fcb7b4c3"/>
    <ds:schemaRef ds:uri="71f97d4a-6e16-4629-b87d-3f73568778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sju_brand_v1_140508</Template>
  <TotalTime>0</TotalTime>
  <Words>596</Words>
  <Application>Microsoft Office PowerPoint</Application>
  <PresentationFormat>On-screen Show (4:3)</PresentationFormat>
  <Paragraphs>60</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Frutiger LT 55 Roman</vt:lpstr>
      <vt:lpstr>Times</vt:lpstr>
      <vt:lpstr>Times New Roman</vt:lpstr>
      <vt:lpstr>Office Theme</vt:lpstr>
      <vt:lpstr>Recognize Excellence &amp; Development </vt:lpstr>
      <vt:lpstr>Objectives of RED web entry </vt:lpstr>
      <vt:lpstr>End of cycle process</vt:lpstr>
      <vt:lpstr>Login to University Information System (UIS) enter your ID and PIN  https://apollo.stjohns.edu/sjusis/twbkwbis.P_WWWLogin</vt:lpstr>
      <vt:lpstr>Select Employee Menu</vt:lpstr>
      <vt:lpstr>Select RED Summary for Supervisors</vt:lpstr>
      <vt:lpstr>Click on each link below starting with view, add or delete employees</vt:lpstr>
      <vt:lpstr>You can add employees to your list by ID (x-number) or search by name. After you Add or Delete all direct reports, you can enter their ratings.</vt:lpstr>
      <vt:lpstr>Error message: If employee reports to another supervisor.  You can email supervisor and HR. Before you can add employee, previous supervisor must delete from his/her list.</vt:lpstr>
      <vt:lpstr>If you search by last name and more than one employee appears, select your direct report from the list and click on the add button</vt:lpstr>
      <vt:lpstr>To add or delete an employee, click on the appropriate button</vt:lpstr>
      <vt:lpstr>After you review your list of direct reports, return to the RED Summary Menu and click on Update RED Summary.  To start new year RED data entry, click on: Create RED Summary for Current Year</vt:lpstr>
      <vt:lpstr>Select from pull-down menu rating for  Objectives, Competencies and Overall Rating. You can enter a brief comment that will appear on the final RED Summary page, then SAVE.  Click on employee name to view summary page.</vt:lpstr>
      <vt:lpstr>After the final ratings have been entered and approved, you can print the Summary page (ctrl P) and attach to the RED package. Review the final rating with the employee, and both you and employee should sign electronically.  </vt:lpstr>
      <vt:lpstr>On the Rating Breakdown form, supervisors can view how their direct reports rated employees.  The overall summary of department will show percentages.  Click on percentages to see employees name. </vt:lpstr>
      <vt:lpstr>RED</vt:lpstr>
      <vt:lpstr>Final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of Marketing and Communications</dc:title>
  <dc:creator>Lillian Dotolo</dc:creator>
  <cp:lastModifiedBy>Lillian Dotolo</cp:lastModifiedBy>
  <cp:revision>2</cp:revision>
  <dcterms:created xsi:type="dcterms:W3CDTF">2018-05-24T15:39:59Z</dcterms:created>
  <dcterms:modified xsi:type="dcterms:W3CDTF">2020-05-09T17:22:05Z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0x01010097EC21D26D99CA4D9D8093EA4746F62A</vt:lpwstr>
  </property>
</Properties>
</file>