
<file path=[Content_Types].xml><?xml version="1.0" encoding="utf-8"?>
<Types xmlns="http://schemas.openxmlformats.org/package/2006/content-types">
  <Default Extension="emf" ContentType="image/x-emf"/>
  <Default Extension="jpeg" ContentType="image/jpeg"/>
  <Default Extension="rels" ContentType="application/vnd.openxmlformats-package.relationships+xml"/>
  <Default Extension="xml" ContentType="application/xml"/>
  <Default Extension="xlsx" ContentType="application/vnd.openxmlformats-officedocument.spreadsheetml.sheet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notesMasters/notesMaster1.xml" ContentType="application/vnd.openxmlformats-officedocument.presentationml.notesMaster+xml"/>
  <Override PartName="/ppt/handoutMasters/handoutMaster1.xml" ContentType="application/vnd.openxmlformats-officedocument.presentationml.handout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theme/theme2.xml" ContentType="application/vnd.openxmlformats-officedocument.theme+xml"/>
  <Override PartName="/ppt/theme/theme3.xml" ContentType="application/vnd.openxmlformats-officedocument.theme+xml"/>
  <Override PartName="/ppt/charts/chart1.xml" ContentType="application/vnd.openxmlformats-officedocument.drawingml.chart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 autoCompressPictures="0">
  <p:sldMasterIdLst>
    <p:sldMasterId id="2147483648" r:id="rId1"/>
  </p:sldMasterIdLst>
  <p:notesMasterIdLst>
    <p:notesMasterId r:id="rId5"/>
  </p:notesMasterIdLst>
  <p:handoutMasterIdLst>
    <p:handoutMasterId r:id="rId6"/>
  </p:handoutMasterIdLst>
  <p:sldIdLst>
    <p:sldId id="265" r:id="rId2"/>
    <p:sldId id="264" r:id="rId3"/>
    <p:sldId id="263" r:id="rId4"/>
  </p:sldIdLst>
  <p:sldSz cx="9144000" cy="5143500" type="screen16x9"/>
  <p:notesSz cx="6858000" cy="9144000"/>
  <p:defaultTextStyle>
    <a:defPPr>
      <a:defRPr lang="en-US"/>
    </a:defPPr>
    <a:lvl1pPr marL="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>
        <p15:guide id="1" orient="horz" pos="2160">
          <p15:clr>
            <a:srgbClr val="A4A3A4"/>
          </p15:clr>
        </p15:guide>
        <p15:guide id="2" pos="633">
          <p15:clr>
            <a:srgbClr val="A4A3A4"/>
          </p15:clr>
        </p15:guide>
        <p15:guide id="3" orient="horz" pos="1620">
          <p15:clr>
            <a:srgbClr val="A4A3A4"/>
          </p15:clr>
        </p15:guide>
      </p15:sldGuideLst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clrMru>
    <a:srgbClr val="660000"/>
    <a:srgbClr val="0F1B29"/>
    <a:srgbClr val="D0202E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0"/>
    </p:ext>
    <p:ext uri="{FD5EFAAD-0ECE-453E-9831-46B23BE46B34}">
      <p15:chartTrackingRefBased xmlns:p15="http://schemas.microsoft.com/office/powerpoint/2012/main" val="0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 horzBarState="maximized">
    <p:restoredLeft sz="14146" autoAdjust="0"/>
    <p:restoredTop sz="94713"/>
  </p:normalViewPr>
  <p:slideViewPr>
    <p:cSldViewPr snapToGrid="0">
      <p:cViewPr varScale="1">
        <p:scale>
          <a:sx n="83" d="100"/>
          <a:sy n="83" d="100"/>
        </p:scale>
        <p:origin x="438" y="102"/>
      </p:cViewPr>
      <p:guideLst>
        <p:guide orient="horz" pos="2160"/>
        <p:guide pos="633"/>
        <p:guide orient="horz" pos="1620"/>
      </p:guideLst>
    </p:cSldViewPr>
  </p:slideViewPr>
  <p:notesTextViewPr>
    <p:cViewPr>
      <p:scale>
        <a:sx n="100" d="100"/>
        <a:sy n="100" d="100"/>
      </p:scale>
      <p:origin x="0" y="0"/>
    </p:cViewPr>
  </p:notesTextViewPr>
  <p:gridSpacing cx="76200" cy="7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viewProps" Target="viewProps.xml"/><Relationship Id="rId3" Type="http://schemas.openxmlformats.org/officeDocument/2006/relationships/slide" Target="slides/slide2.xml"/><Relationship Id="rId7" Type="http://schemas.openxmlformats.org/officeDocument/2006/relationships/presProps" Target="presProps.xml"/><Relationship Id="rId2" Type="http://schemas.openxmlformats.org/officeDocument/2006/relationships/slide" Target="slides/slide1.xml"/><Relationship Id="rId1" Type="http://schemas.openxmlformats.org/officeDocument/2006/relationships/slideMaster" Target="slideMasters/slideMaster1.xml"/><Relationship Id="rId6" Type="http://schemas.openxmlformats.org/officeDocument/2006/relationships/handoutMaster" Target="handoutMasters/handoutMaster1.xml"/><Relationship Id="rId5" Type="http://schemas.openxmlformats.org/officeDocument/2006/relationships/notesMaster" Target="notesMasters/notesMaster1.xml"/><Relationship Id="rId10" Type="http://schemas.openxmlformats.org/officeDocument/2006/relationships/tableStyles" Target="tableStyles.xml"/><Relationship Id="rId4" Type="http://schemas.openxmlformats.org/officeDocument/2006/relationships/slide" Target="slides/slide3.xml"/><Relationship Id="rId9" Type="http://schemas.openxmlformats.org/officeDocument/2006/relationships/theme" Target="theme/theme1.xml"/></Relationships>
</file>

<file path=ppt/charts/_rels/chart1.xml.rels><?xml version="1.0" encoding="UTF-8" standalone="yes"?>
<Relationships xmlns="http://schemas.openxmlformats.org/package/2006/relationships"><Relationship Id="rId1" Type="http://schemas.openxmlformats.org/officeDocument/2006/relationships/package" Target="../embeddings/Microsoft_Excel_Worksheet.xlsx"/></Relationships>
</file>

<file path=ppt/charts/chart1.xml><?xml version="1.0" encoding="utf-8"?>
<c:chartSpace xmlns:c="http://schemas.openxmlformats.org/drawingml/2006/chart" xmlns:a="http://schemas.openxmlformats.org/drawingml/2006/main" xmlns:r="http://schemas.openxmlformats.org/officeDocument/2006/relationships" xmlns:c16r2="http://schemas.microsoft.com/office/drawing/2015/06/chart">
  <c:date1904 val="0"/>
  <c:lang val="en-US"/>
  <c:roundedCorners val="0"/>
  <mc:AlternateContent xmlns:mc="http://schemas.openxmlformats.org/markup-compatibility/2006">
    <mc:Choice xmlns:c14="http://schemas.microsoft.com/office/drawing/2007/8/2/chart" Requires="c14">
      <c14:style val="134"/>
    </mc:Choice>
    <mc:Fallback>
      <c:style val="34"/>
    </mc:Fallback>
  </mc:AlternateContent>
  <c:chart>
    <c:autoTitleDeleted val="1"/>
    <c:plotArea>
      <c:layout/>
      <c:barChart>
        <c:barDir val="col"/>
        <c:grouping val="clustered"/>
        <c:varyColors val="0"/>
        <c:ser>
          <c:idx val="0"/>
          <c:order val="0"/>
          <c:tx>
            <c:strRef>
              <c:f>Sheet1!$A$2</c:f>
              <c:strCache>
                <c:ptCount val="1"/>
                <c:pt idx="0">
                  <c:v>Category 1</c:v>
                </c:pt>
              </c:strCache>
            </c:strRef>
          </c:tx>
          <c:spPr>
            <a:solidFill>
              <a:srgbClr val="D0202F"/>
            </a:solidFill>
            <a:ln>
              <a:noFill/>
            </a:ln>
          </c:spPr>
          <c:invertIfNegative val="0"/>
          <c:cat>
            <c:strRef>
              <c:f>Sheet1!$B$1:$D$1</c:f>
              <c:strCache>
                <c:ptCount val="3"/>
                <c:pt idx="0">
                  <c:v>Series 1</c:v>
                </c:pt>
                <c:pt idx="1">
                  <c:v>Series 2</c:v>
                </c:pt>
                <c:pt idx="2">
                  <c:v>Series 3</c:v>
                </c:pt>
              </c:strCache>
            </c:strRef>
          </c:cat>
          <c:val>
            <c:numRef>
              <c:f>Sheet1!$B$2:$D$2</c:f>
              <c:numCache>
                <c:formatCode>General</c:formatCode>
                <c:ptCount val="3"/>
                <c:pt idx="0">
                  <c:v>4.3</c:v>
                </c:pt>
                <c:pt idx="1">
                  <c:v>2.4</c:v>
                </c:pt>
                <c:pt idx="2">
                  <c:v>2</c:v>
                </c:pt>
              </c:numCache>
            </c:numRef>
          </c:val>
          <c:extLst>
            <c:ext xmlns:c16="http://schemas.microsoft.com/office/drawing/2014/chart" uri="{C3380CC4-5D6E-409C-BE32-E72D297353CC}">
              <c16:uniqueId val="{00000000-351E-7349-9E63-ECC699B4867F}"/>
            </c:ext>
          </c:extLst>
        </c:ser>
        <c:ser>
          <c:idx val="1"/>
          <c:order val="1"/>
          <c:tx>
            <c:strRef>
              <c:f>Sheet1!$A$3</c:f>
              <c:strCache>
                <c:ptCount val="1"/>
                <c:pt idx="0">
                  <c:v>Category 2</c:v>
                </c:pt>
              </c:strCache>
            </c:strRef>
          </c:tx>
          <c:spPr>
            <a:solidFill>
              <a:schemeClr val="bg2">
                <a:lumMod val="75000"/>
              </a:schemeClr>
            </a:solidFill>
            <a:ln>
              <a:noFill/>
            </a:ln>
          </c:spPr>
          <c:invertIfNegative val="0"/>
          <c:cat>
            <c:strRef>
              <c:f>Sheet1!$B$1:$D$1</c:f>
              <c:strCache>
                <c:ptCount val="3"/>
                <c:pt idx="0">
                  <c:v>Series 1</c:v>
                </c:pt>
                <c:pt idx="1">
                  <c:v>Series 2</c:v>
                </c:pt>
                <c:pt idx="2">
                  <c:v>Series 3</c:v>
                </c:pt>
              </c:strCache>
            </c:strRef>
          </c:cat>
          <c:val>
            <c:numRef>
              <c:f>Sheet1!$B$3:$D$3</c:f>
              <c:numCache>
                <c:formatCode>General</c:formatCode>
                <c:ptCount val="3"/>
                <c:pt idx="0">
                  <c:v>2.5</c:v>
                </c:pt>
                <c:pt idx="1">
                  <c:v>4.4000000000000004</c:v>
                </c:pt>
                <c:pt idx="2">
                  <c:v>2</c:v>
                </c:pt>
              </c:numCache>
            </c:numRef>
          </c:val>
          <c:extLst>
            <c:ext xmlns:c16="http://schemas.microsoft.com/office/drawing/2014/chart" uri="{C3380CC4-5D6E-409C-BE32-E72D297353CC}">
              <c16:uniqueId val="{00000001-351E-7349-9E63-ECC699B4867F}"/>
            </c:ext>
          </c:extLst>
        </c:ser>
        <c:ser>
          <c:idx val="2"/>
          <c:order val="2"/>
          <c:tx>
            <c:strRef>
              <c:f>Sheet1!$A$4</c:f>
              <c:strCache>
                <c:ptCount val="1"/>
                <c:pt idx="0">
                  <c:v>Category 3</c:v>
                </c:pt>
              </c:strCache>
            </c:strRef>
          </c:tx>
          <c:spPr>
            <a:solidFill>
              <a:schemeClr val="tx2">
                <a:lumMod val="60000"/>
                <a:lumOff val="40000"/>
              </a:schemeClr>
            </a:solidFill>
            <a:ln>
              <a:noFill/>
            </a:ln>
          </c:spPr>
          <c:invertIfNegative val="0"/>
          <c:cat>
            <c:strRef>
              <c:f>Sheet1!$B$1:$D$1</c:f>
              <c:strCache>
                <c:ptCount val="3"/>
                <c:pt idx="0">
                  <c:v>Series 1</c:v>
                </c:pt>
                <c:pt idx="1">
                  <c:v>Series 2</c:v>
                </c:pt>
                <c:pt idx="2">
                  <c:v>Series 3</c:v>
                </c:pt>
              </c:strCache>
            </c:strRef>
          </c:cat>
          <c:val>
            <c:numRef>
              <c:f>Sheet1!$B$4:$D$4</c:f>
              <c:numCache>
                <c:formatCode>General</c:formatCode>
                <c:ptCount val="3"/>
                <c:pt idx="0">
                  <c:v>3.5</c:v>
                </c:pt>
                <c:pt idx="1">
                  <c:v>1.8</c:v>
                </c:pt>
                <c:pt idx="2">
                  <c:v>3</c:v>
                </c:pt>
              </c:numCache>
            </c:numRef>
          </c:val>
          <c:extLst>
            <c:ext xmlns:c16="http://schemas.microsoft.com/office/drawing/2014/chart" uri="{C3380CC4-5D6E-409C-BE32-E72D297353CC}">
              <c16:uniqueId val="{00000002-351E-7349-9E63-ECC699B4867F}"/>
            </c:ext>
          </c:extLst>
        </c:ser>
        <c:ser>
          <c:idx val="3"/>
          <c:order val="3"/>
          <c:tx>
            <c:strRef>
              <c:f>Sheet1!$A$5</c:f>
              <c:strCache>
                <c:ptCount val="1"/>
                <c:pt idx="0">
                  <c:v>Category 4</c:v>
                </c:pt>
              </c:strCache>
            </c:strRef>
          </c:tx>
          <c:spPr>
            <a:ln>
              <a:noFill/>
            </a:ln>
          </c:spPr>
          <c:invertIfNegative val="0"/>
          <c:cat>
            <c:strRef>
              <c:f>Sheet1!$B$1:$D$1</c:f>
              <c:strCache>
                <c:ptCount val="3"/>
                <c:pt idx="0">
                  <c:v>Series 1</c:v>
                </c:pt>
                <c:pt idx="1">
                  <c:v>Series 2</c:v>
                </c:pt>
                <c:pt idx="2">
                  <c:v>Series 3</c:v>
                </c:pt>
              </c:strCache>
            </c:strRef>
          </c:cat>
          <c:val>
            <c:numRef>
              <c:f>Sheet1!$B$5:$D$5</c:f>
              <c:numCache>
                <c:formatCode>General</c:formatCode>
                <c:ptCount val="3"/>
                <c:pt idx="0">
                  <c:v>4.5</c:v>
                </c:pt>
                <c:pt idx="1">
                  <c:v>2.8</c:v>
                </c:pt>
                <c:pt idx="2">
                  <c:v>5</c:v>
                </c:pt>
              </c:numCache>
            </c:numRef>
          </c:val>
          <c:extLst>
            <c:ext xmlns:c16="http://schemas.microsoft.com/office/drawing/2014/chart" uri="{C3380CC4-5D6E-409C-BE32-E72D297353CC}">
              <c16:uniqueId val="{00000003-351E-7349-9E63-ECC699B4867F}"/>
            </c:ext>
          </c:extLst>
        </c:ser>
        <c:dLbls>
          <c:showLegendKey val="0"/>
          <c:showVal val="0"/>
          <c:showCatName val="0"/>
          <c:showSerName val="0"/>
          <c:showPercent val="0"/>
          <c:showBubbleSize val="0"/>
        </c:dLbls>
        <c:gapWidth val="75"/>
        <c:overlap val="-25"/>
        <c:axId val="2145993704"/>
        <c:axId val="2145996824"/>
      </c:barChart>
      <c:catAx>
        <c:axId val="2145993704"/>
        <c:scaling>
          <c:orientation val="minMax"/>
        </c:scaling>
        <c:delete val="0"/>
        <c:axPos val="b"/>
        <c:numFmt formatCode="General" sourceLinked="0"/>
        <c:majorTickMark val="none"/>
        <c:minorTickMark val="none"/>
        <c:tickLblPos val="nextTo"/>
        <c:crossAx val="2145996824"/>
        <c:crosses val="autoZero"/>
        <c:auto val="1"/>
        <c:lblAlgn val="ctr"/>
        <c:lblOffset val="100"/>
        <c:noMultiLvlLbl val="0"/>
      </c:catAx>
      <c:valAx>
        <c:axId val="2145996824"/>
        <c:scaling>
          <c:orientation val="minMax"/>
        </c:scaling>
        <c:delete val="0"/>
        <c:axPos val="l"/>
        <c:majorGridlines/>
        <c:numFmt formatCode="General" sourceLinked="1"/>
        <c:majorTickMark val="none"/>
        <c:minorTickMark val="none"/>
        <c:tickLblPos val="nextTo"/>
        <c:crossAx val="2145993704"/>
        <c:crosses val="autoZero"/>
        <c:crossBetween val="between"/>
      </c:valAx>
      <c:spPr>
        <a:noFill/>
      </c:spPr>
    </c:plotArea>
    <c:legend>
      <c:legendPos val="b"/>
      <c:layout/>
      <c:overlay val="0"/>
    </c:legend>
    <c:plotVisOnly val="1"/>
    <c:dispBlanksAs val="gap"/>
    <c:showDLblsOverMax val="0"/>
  </c:chart>
  <c:spPr>
    <a:ln>
      <a:noFill/>
    </a:ln>
  </c:spPr>
  <c:txPr>
    <a:bodyPr/>
    <a:lstStyle/>
    <a:p>
      <a:pPr>
        <a:defRPr sz="1800"/>
      </a:pPr>
      <a:endParaRPr lang="en-US"/>
    </a:p>
  </c:txPr>
  <c:externalData r:id="rId1">
    <c:autoUpdate val="0"/>
  </c:externalData>
</c:chartSpace>
</file>

<file path=ppt/handoutMasters/_rels/handout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3.xml"/></Relationships>
</file>

<file path=ppt/handoutMasters/handoutMaster1.xml><?xml version="1.0" encoding="utf-8"?>
<p:handout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sz="quarter" idx="1"/>
          </p:nvPr>
        </p:nvSpPr>
        <p:spPr>
          <a:xfrm>
            <a:off x="3884613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9A70993F-5765-3C49-AAD4-398AD855D7CF}" type="datetimeFigureOut">
              <a:rPr lang="en-US" smtClean="0"/>
              <a:pPr/>
              <a:t>1/29/2020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2"/>
          </p:nvPr>
        </p:nvSpPr>
        <p:spPr>
          <a:xfrm>
            <a:off x="0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3"/>
          </p:nvPr>
        </p:nvSpPr>
        <p:spPr>
          <a:xfrm>
            <a:off x="3884613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78F8696C-BD93-A74D-B9AE-225923E95409}" type="slidenum">
              <a:rPr lang="en-US" smtClean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612268673"/>
      </p:ext>
    </p:extLst>
  </p:cSld>
  <p:clrMap bg1="lt1" tx1="dk1" bg2="lt2" tx2="dk2" accent1="accent1" accent2="accent2" accent3="accent3" accent4="accent4" accent5="accent5" accent6="accent6" hlink="hlink" folHlink="folHlink"/>
  <p:hf hdr="0" ftr="0" dt="0"/>
</p:handoutMaster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24E7A42D-B0F2-6948-B095-0ADC2807DA66}" type="datetimeFigureOut">
              <a:rPr lang="en-US" smtClean="0"/>
              <a:pPr/>
              <a:t>1/29/2020</a:t>
            </a:fld>
            <a:endParaRPr lang="en-US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en-US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9D4DAAFD-5E6D-EF41-B679-09B43669151E}" type="slidenum">
              <a:rPr lang="en-US" smtClean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321509789"/>
      </p:ext>
    </p:extLst>
  </p:cSld>
  <p:clrMap bg1="lt1" tx1="dk1" bg2="lt2" tx2="dk2" accent1="accent1" accent2="accent2" accent3="accent3" accent4="accent4" accent5="accent5" accent6="accent6" hlink="hlink" folHlink="folHlink"/>
  <p:hf hdr="0" ftr="0" dt="0"/>
  <p:notesStyle>
    <a:lvl1pPr marL="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slideLayouts/_rels/slideLayout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emf"/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emf"/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6"/>
          <p:cNvSpPr/>
          <p:nvPr userDrawn="1"/>
        </p:nvSpPr>
        <p:spPr>
          <a:xfrm>
            <a:off x="234950" y="171450"/>
            <a:ext cx="8686800" cy="1581150"/>
          </a:xfrm>
          <a:prstGeom prst="rect">
            <a:avLst/>
          </a:prstGeom>
          <a:solidFill>
            <a:srgbClr val="D0202E"/>
          </a:solidFill>
          <a:ln>
            <a:noFill/>
          </a:ln>
          <a:effectLst/>
        </p:spPr>
        <p:style>
          <a:lnRef idx="1">
            <a:schemeClr val="accent2"/>
          </a:lnRef>
          <a:fillRef idx="3">
            <a:schemeClr val="accent2"/>
          </a:fillRef>
          <a:effectRef idx="2">
            <a:schemeClr val="accent2"/>
          </a:effectRef>
          <a:fontRef idx="minor">
            <a:schemeClr val="lt1"/>
          </a:fontRef>
        </p:style>
        <p:txBody>
          <a:bodyPr/>
          <a:lstStyle/>
          <a:p>
            <a:endParaRPr lang="en-US" dirty="0">
              <a:ln>
                <a:noFill/>
              </a:ln>
              <a:effectLst/>
            </a:endParaRPr>
          </a:p>
        </p:txBody>
      </p:sp>
      <p:sp>
        <p:nvSpPr>
          <p:cNvPr id="3" name="Subtitle 2"/>
          <p:cNvSpPr>
            <a:spLocks noGrp="1"/>
          </p:cNvSpPr>
          <p:nvPr>
            <p:ph type="subTitle" idx="1" hasCustomPrompt="1"/>
          </p:nvPr>
        </p:nvSpPr>
        <p:spPr>
          <a:xfrm>
            <a:off x="906816" y="3299220"/>
            <a:ext cx="4756666" cy="309731"/>
          </a:xfrm>
          <a:prstGeom prst="rect">
            <a:avLst/>
          </a:prstGeom>
        </p:spPr>
        <p:txBody>
          <a:bodyPr/>
          <a:lstStyle>
            <a:lvl1pPr marL="0" indent="0" algn="l">
              <a:buNone/>
              <a:defRPr sz="2400">
                <a:solidFill>
                  <a:srgbClr val="0F1B29"/>
                </a:solidFill>
                <a:latin typeface="Arial"/>
                <a:cs typeface="Arial"/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en-US" dirty="0" smtClean="0"/>
              <a:t>June 12, 2020</a:t>
            </a:r>
            <a:endParaRPr lang="en-US" dirty="0"/>
          </a:p>
        </p:txBody>
      </p:sp>
      <p:sp>
        <p:nvSpPr>
          <p:cNvPr id="2" name="TextBox 1"/>
          <p:cNvSpPr txBox="1"/>
          <p:nvPr userDrawn="1"/>
        </p:nvSpPr>
        <p:spPr>
          <a:xfrm>
            <a:off x="9104826" y="1638993"/>
            <a:ext cx="184666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endParaRPr lang="en-US" dirty="0"/>
          </a:p>
        </p:txBody>
      </p:sp>
      <p:sp>
        <p:nvSpPr>
          <p:cNvPr id="8" name="Title Placeholder 7"/>
          <p:cNvSpPr>
            <a:spLocks noGrp="1"/>
          </p:cNvSpPr>
          <p:nvPr>
            <p:ph type="title" hasCustomPrompt="1"/>
          </p:nvPr>
        </p:nvSpPr>
        <p:spPr>
          <a:xfrm>
            <a:off x="906816" y="2361884"/>
            <a:ext cx="7411684" cy="886509"/>
          </a:xfrm>
          <a:prstGeom prst="rect">
            <a:avLst/>
          </a:prstGeom>
          <a:noFill/>
          <a:ln>
            <a:noFill/>
          </a:ln>
        </p:spPr>
        <p:txBody>
          <a:bodyPr vert="horz" lIns="91440" tIns="45720" rIns="91440" bIns="45720" rtlCol="0" anchor="ctr">
            <a:noAutofit/>
          </a:bodyPr>
          <a:lstStyle>
            <a:lvl1pPr algn="l">
              <a:defRPr sz="3800">
                <a:solidFill>
                  <a:srgbClr val="0F1B29"/>
                </a:solidFill>
              </a:defRPr>
            </a:lvl1pPr>
          </a:lstStyle>
          <a:p>
            <a:r>
              <a:rPr lang="en-US" dirty="0" smtClean="0"/>
              <a:t>Office of Marketing and Communications</a:t>
            </a:r>
            <a:endParaRPr lang="en-US" dirty="0"/>
          </a:p>
        </p:txBody>
      </p:sp>
      <p:pic>
        <p:nvPicPr>
          <p:cNvPr id="5" name="Picture 4" descr="powerpoint.150th Logo_WHITE.ai"/>
          <p:cNvPicPr>
            <a:picLocks noChangeAspect="1"/>
          </p:cNvPicPr>
          <p:nvPr userDrawn="1"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375507" y="-203199"/>
            <a:ext cx="4387850" cy="238125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198550943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" name="Rectangle 9"/>
          <p:cNvSpPr/>
          <p:nvPr userDrawn="1"/>
        </p:nvSpPr>
        <p:spPr>
          <a:xfrm>
            <a:off x="7657865" y="4503114"/>
            <a:ext cx="1299974" cy="511799"/>
          </a:xfrm>
          <a:prstGeom prst="rect">
            <a:avLst/>
          </a:prstGeom>
          <a:solidFill>
            <a:srgbClr val="D0202E"/>
          </a:solidFill>
          <a:ln>
            <a:noFill/>
          </a:ln>
          <a:effectLst/>
        </p:spPr>
        <p:style>
          <a:lnRef idx="1">
            <a:schemeClr val="accent2"/>
          </a:lnRef>
          <a:fillRef idx="3">
            <a:schemeClr val="accent2"/>
          </a:fillRef>
          <a:effectRef idx="2">
            <a:schemeClr val="accent2"/>
          </a:effectRef>
          <a:fontRef idx="minor">
            <a:schemeClr val="lt1"/>
          </a:fontRef>
        </p:style>
        <p:txBody>
          <a:bodyPr/>
          <a:lstStyle/>
          <a:p>
            <a:endParaRPr lang="en-US" dirty="0">
              <a:ln>
                <a:noFill/>
              </a:ln>
              <a:effectLst/>
            </a:endParaRPr>
          </a:p>
        </p:txBody>
      </p:sp>
      <p:pic>
        <p:nvPicPr>
          <p:cNvPr id="2" name="Picture 1" descr="powerpoint.150th Logo_WHITE.ai"/>
          <p:cNvPicPr>
            <a:picLocks noChangeAspect="1"/>
          </p:cNvPicPr>
          <p:nvPr userDrawn="1"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443378" y="4329819"/>
            <a:ext cx="1732373" cy="870518"/>
          </a:xfrm>
          <a:prstGeom prst="rect">
            <a:avLst/>
          </a:prstGeom>
        </p:spPr>
      </p:pic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779299" y="1167723"/>
            <a:ext cx="7585403" cy="3111500"/>
          </a:xfrm>
          <a:prstGeom prst="rect">
            <a:avLst/>
          </a:prstGeom>
        </p:spPr>
        <p:txBody>
          <a:bodyPr/>
          <a:lstStyle>
            <a:lvl1pPr marL="0" indent="0">
              <a:buNone/>
              <a:defRPr sz="2600"/>
            </a:lvl1pPr>
          </a:lstStyle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12" name="Title 1"/>
          <p:cNvSpPr>
            <a:spLocks noGrp="1"/>
          </p:cNvSpPr>
          <p:nvPr>
            <p:ph type="title" hasCustomPrompt="1"/>
          </p:nvPr>
        </p:nvSpPr>
        <p:spPr>
          <a:xfrm>
            <a:off x="779299" y="590136"/>
            <a:ext cx="7585402" cy="455901"/>
          </a:xfrm>
          <a:prstGeom prst="rect">
            <a:avLst/>
          </a:prstGeom>
        </p:spPr>
        <p:txBody>
          <a:bodyPr>
            <a:noAutofit/>
          </a:bodyPr>
          <a:lstStyle>
            <a:lvl1pPr algn="l">
              <a:defRPr sz="3000" b="0" i="0" cap="none" baseline="0">
                <a:solidFill>
                  <a:srgbClr val="D0202E"/>
                </a:solidFill>
                <a:latin typeface="Arial"/>
              </a:defRPr>
            </a:lvl1pPr>
          </a:lstStyle>
          <a:p>
            <a:r>
              <a:rPr lang="en-US" dirty="0"/>
              <a:t>Title</a:t>
            </a:r>
          </a:p>
        </p:txBody>
      </p:sp>
      <p:cxnSp>
        <p:nvCxnSpPr>
          <p:cNvPr id="7" name="Straight Connector 6"/>
          <p:cNvCxnSpPr/>
          <p:nvPr userDrawn="1"/>
        </p:nvCxnSpPr>
        <p:spPr>
          <a:xfrm flipH="1">
            <a:off x="203683" y="5012124"/>
            <a:ext cx="7476642" cy="1"/>
          </a:xfrm>
          <a:prstGeom prst="line">
            <a:avLst/>
          </a:prstGeom>
        </p:spPr>
        <p:style>
          <a:lnRef idx="1">
            <a:schemeClr val="dk1"/>
          </a:lnRef>
          <a:fillRef idx="0">
            <a:schemeClr val="dk1"/>
          </a:fillRef>
          <a:effectRef idx="0">
            <a:schemeClr val="dk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1579646643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3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</p:spTree>
    <p:extLst>
      <p:ext uri="{BB962C8B-B14F-4D97-AF65-F5344CB8AC3E}">
        <p14:creationId xmlns:p14="http://schemas.microsoft.com/office/powerpoint/2010/main" val="1919032519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</p:sldLayoutIdLst>
  <p:hf sldNum="0" hdr="0" ftr="0"/>
  <p:txStyles>
    <p:titleStyle>
      <a:lvl1pPr algn="ctr" defTabSz="457200" rtl="0" eaLnBrk="1" latinLnBrk="0" hangingPunct="1">
        <a:spcBef>
          <a:spcPct val="0"/>
        </a:spcBef>
        <a:buNone/>
        <a:defRPr sz="4000" kern="1200">
          <a:ln>
            <a:noFill/>
          </a:ln>
          <a:solidFill>
            <a:schemeClr val="bg1"/>
          </a:solidFill>
          <a:latin typeface="+mj-lt"/>
          <a:ea typeface="+mj-ea"/>
          <a:cs typeface="+mj-cs"/>
        </a:defRPr>
      </a:lvl1pPr>
    </p:titleStyle>
    <p:bodyStyle>
      <a:lvl1pPr marL="342900" indent="-342900" algn="l" defTabSz="457200" rtl="0" eaLnBrk="1" latinLnBrk="0" hangingPunct="1">
        <a:spcBef>
          <a:spcPct val="20000"/>
        </a:spcBef>
        <a:buFont typeface="Arial"/>
        <a:buChar char="•"/>
        <a:defRPr sz="3200" kern="1200">
          <a:solidFill>
            <a:schemeClr val="tx1"/>
          </a:solidFill>
          <a:latin typeface="+mn-lt"/>
          <a:ea typeface="+mn-ea"/>
          <a:cs typeface="+mn-cs"/>
        </a:defRPr>
      </a:lvl1pPr>
      <a:lvl2pPr marL="742950" indent="-285750" algn="l" defTabSz="457200" rtl="0" eaLnBrk="1" latinLnBrk="0" hangingPunct="1">
        <a:spcBef>
          <a:spcPct val="20000"/>
        </a:spcBef>
        <a:buFont typeface="Arial"/>
        <a:buChar char="–"/>
        <a:defRPr sz="28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457200" rtl="0" eaLnBrk="1" latinLnBrk="0" hangingPunct="1">
        <a:spcBef>
          <a:spcPct val="20000"/>
        </a:spcBef>
        <a:buFont typeface="Arial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457200" rtl="0" eaLnBrk="1" latinLnBrk="0" hangingPunct="1">
        <a:spcBef>
          <a:spcPct val="20000"/>
        </a:spcBef>
        <a:buFont typeface="Arial"/>
        <a:buChar char="–"/>
        <a:defRPr sz="20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457200" rtl="0" eaLnBrk="1" latinLnBrk="0" hangingPunct="1">
        <a:spcBef>
          <a:spcPct val="20000"/>
        </a:spcBef>
        <a:buFont typeface="Arial"/>
        <a:buChar char="»"/>
        <a:defRPr sz="20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2" Type="http://schemas.openxmlformats.org/officeDocument/2006/relationships/chart" Target="../charts/chart1.xml"/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ubtitle 1"/>
          <p:cNvSpPr>
            <a:spLocks noGrp="1"/>
          </p:cNvSpPr>
          <p:nvPr>
            <p:ph type="subTitle" idx="1"/>
          </p:nvPr>
        </p:nvSpPr>
        <p:spPr/>
        <p:txBody>
          <a:bodyPr/>
          <a:lstStyle/>
          <a:p>
            <a:r>
              <a:rPr lang="en-US" dirty="0"/>
              <a:t>August 12, </a:t>
            </a:r>
            <a:r>
              <a:rPr lang="en-US" dirty="0" smtClean="0"/>
              <a:t>2020</a:t>
            </a:r>
            <a:endParaRPr lang="en-US" dirty="0"/>
          </a:p>
        </p:txBody>
      </p:sp>
      <p:sp>
        <p:nvSpPr>
          <p:cNvPr id="3" name="Title 2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z="3800" dirty="0"/>
              <a:t>Office of Marketing and Communications</a:t>
            </a:r>
          </a:p>
        </p:txBody>
      </p:sp>
    </p:spTree>
    <p:extLst>
      <p:ext uri="{BB962C8B-B14F-4D97-AF65-F5344CB8AC3E}">
        <p14:creationId xmlns:p14="http://schemas.microsoft.com/office/powerpoint/2010/main" val="2822992906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595746" y="618476"/>
            <a:ext cx="6377710" cy="455901"/>
          </a:xfrm>
          <a:prstGeom prst="rect">
            <a:avLst/>
          </a:prstGeom>
        </p:spPr>
        <p:txBody>
          <a:bodyPr/>
          <a:lstStyle/>
          <a:p>
            <a:r>
              <a:rPr lang="en-US" dirty="0"/>
              <a:t>Goals	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591129" y="1192069"/>
            <a:ext cx="7223909" cy="3111500"/>
          </a:xfrm>
        </p:spPr>
        <p:txBody>
          <a:bodyPr/>
          <a:lstStyle/>
          <a:p>
            <a:r>
              <a:rPr lang="en-US" sz="1800" baseline="30000" dirty="0" err="1">
                <a:solidFill>
                  <a:schemeClr val="tx2"/>
                </a:solidFill>
              </a:rPr>
              <a:t>Voluptat</a:t>
            </a:r>
            <a:r>
              <a:rPr lang="en-US" sz="1800" baseline="30000" dirty="0">
                <a:solidFill>
                  <a:schemeClr val="tx2"/>
                </a:solidFill>
              </a:rPr>
              <a:t> </a:t>
            </a:r>
            <a:r>
              <a:rPr lang="en-US" sz="1800" baseline="30000" dirty="0" err="1">
                <a:solidFill>
                  <a:schemeClr val="tx2"/>
                </a:solidFill>
              </a:rPr>
              <a:t>emolum</a:t>
            </a:r>
            <a:r>
              <a:rPr lang="en-US" sz="1800" baseline="30000" dirty="0">
                <a:solidFill>
                  <a:schemeClr val="tx2"/>
                </a:solidFill>
              </a:rPr>
              <a:t> </a:t>
            </a:r>
            <a:r>
              <a:rPr lang="en-US" sz="1800" baseline="30000" dirty="0" err="1">
                <a:solidFill>
                  <a:schemeClr val="tx2"/>
                </a:solidFill>
              </a:rPr>
              <a:t>nem</a:t>
            </a:r>
            <a:r>
              <a:rPr lang="en-US" sz="1800" baseline="30000" dirty="0">
                <a:solidFill>
                  <a:schemeClr val="tx2"/>
                </a:solidFill>
              </a:rPr>
              <a:t> </a:t>
            </a:r>
            <a:r>
              <a:rPr lang="en-US" sz="1800" baseline="30000" dirty="0" err="1">
                <a:solidFill>
                  <a:schemeClr val="tx2"/>
                </a:solidFill>
              </a:rPr>
              <a:t>dolume</a:t>
            </a:r>
            <a:r>
              <a:rPr lang="en-US" sz="1800" baseline="30000" dirty="0">
                <a:solidFill>
                  <a:schemeClr val="tx2"/>
                </a:solidFill>
              </a:rPr>
              <a:t> </a:t>
            </a:r>
            <a:r>
              <a:rPr lang="en-US" sz="1800" baseline="30000" dirty="0" err="1">
                <a:solidFill>
                  <a:schemeClr val="tx2"/>
                </a:solidFill>
              </a:rPr>
              <a:t>veratecto</a:t>
            </a:r>
            <a:r>
              <a:rPr lang="en-US" sz="1800" baseline="30000" dirty="0">
                <a:solidFill>
                  <a:schemeClr val="tx2"/>
                </a:solidFill>
              </a:rPr>
              <a:t> </a:t>
            </a:r>
            <a:r>
              <a:rPr lang="en-US" sz="1800" baseline="30000" dirty="0" err="1">
                <a:solidFill>
                  <a:schemeClr val="tx2"/>
                </a:solidFill>
              </a:rPr>
              <a:t>int</a:t>
            </a:r>
            <a:r>
              <a:rPr lang="en-US" sz="1800" baseline="30000" dirty="0">
                <a:solidFill>
                  <a:schemeClr val="tx2"/>
                </a:solidFill>
              </a:rPr>
              <a:t> </a:t>
            </a:r>
            <a:r>
              <a:rPr lang="en-US" sz="1800" baseline="30000" dirty="0" err="1">
                <a:solidFill>
                  <a:schemeClr val="tx2"/>
                </a:solidFill>
              </a:rPr>
              <a:t>quas</a:t>
            </a:r>
            <a:r>
              <a:rPr lang="en-US" sz="1800" baseline="30000" dirty="0">
                <a:solidFill>
                  <a:schemeClr val="tx2"/>
                </a:solidFill>
              </a:rPr>
              <a:t> </a:t>
            </a:r>
            <a:r>
              <a:rPr lang="en-US" sz="1800" baseline="30000" dirty="0" err="1">
                <a:solidFill>
                  <a:schemeClr val="tx2"/>
                </a:solidFill>
              </a:rPr>
              <a:t>ut</a:t>
            </a:r>
            <a:r>
              <a:rPr lang="en-US" sz="1800" baseline="30000" dirty="0">
                <a:solidFill>
                  <a:schemeClr val="tx2"/>
                </a:solidFill>
              </a:rPr>
              <a:t> a </a:t>
            </a:r>
            <a:r>
              <a:rPr lang="en-US" sz="1800" baseline="30000" dirty="0" err="1">
                <a:solidFill>
                  <a:schemeClr val="tx2"/>
                </a:solidFill>
              </a:rPr>
              <a:t>suntur</a:t>
            </a:r>
            <a:r>
              <a:rPr lang="en-US" sz="1800" baseline="30000" dirty="0">
                <a:solidFill>
                  <a:schemeClr val="tx2"/>
                </a:solidFill>
              </a:rPr>
              <a:t>, </a:t>
            </a:r>
            <a:r>
              <a:rPr lang="en-US" sz="1800" baseline="30000" dirty="0" err="1">
                <a:solidFill>
                  <a:schemeClr val="tx2"/>
                </a:solidFill>
              </a:rPr>
              <a:t>ullupta</a:t>
            </a:r>
            <a:r>
              <a:rPr lang="en-US" sz="1800" baseline="30000" dirty="0">
                <a:solidFill>
                  <a:schemeClr val="tx2"/>
                </a:solidFill>
              </a:rPr>
              <a:t> </a:t>
            </a:r>
            <a:r>
              <a:rPr lang="en-US" sz="1800" baseline="30000" dirty="0" err="1">
                <a:solidFill>
                  <a:schemeClr val="tx2"/>
                </a:solidFill>
              </a:rPr>
              <a:t>cuptaturitis</a:t>
            </a:r>
            <a:r>
              <a:rPr lang="en-US" sz="1800" baseline="30000" dirty="0">
                <a:solidFill>
                  <a:schemeClr val="tx2"/>
                </a:solidFill>
              </a:rPr>
              <a:t> </a:t>
            </a:r>
            <a:r>
              <a:rPr lang="en-US" sz="1800" baseline="30000" dirty="0" err="1">
                <a:solidFill>
                  <a:schemeClr val="tx2"/>
                </a:solidFill>
              </a:rPr>
              <a:t>doluptat</a:t>
            </a:r>
            <a:r>
              <a:rPr lang="en-US" sz="1800" baseline="30000" dirty="0">
                <a:solidFill>
                  <a:schemeClr val="tx2"/>
                </a:solidFill>
              </a:rPr>
              <a:t> </a:t>
            </a:r>
            <a:r>
              <a:rPr lang="en-US" sz="1800" baseline="30000" dirty="0" err="1">
                <a:solidFill>
                  <a:schemeClr val="tx2"/>
                </a:solidFill>
              </a:rPr>
              <a:t>que</a:t>
            </a:r>
            <a:r>
              <a:rPr lang="en-US" sz="1800" baseline="30000" dirty="0">
                <a:solidFill>
                  <a:schemeClr val="tx2"/>
                </a:solidFill>
              </a:rPr>
              <a:t> </a:t>
            </a:r>
            <a:r>
              <a:rPr lang="en-US" sz="1800" baseline="30000" dirty="0" err="1">
                <a:solidFill>
                  <a:schemeClr val="tx2"/>
                </a:solidFill>
              </a:rPr>
              <a:t>vellande</a:t>
            </a:r>
            <a:r>
              <a:rPr lang="en-US" sz="1800" baseline="30000" dirty="0">
                <a:solidFill>
                  <a:schemeClr val="tx2"/>
                </a:solidFill>
              </a:rPr>
              <a:t> </a:t>
            </a:r>
            <a:r>
              <a:rPr lang="en-US" sz="1800" baseline="30000" dirty="0" err="1">
                <a:solidFill>
                  <a:schemeClr val="tx2"/>
                </a:solidFill>
              </a:rPr>
              <a:t>omnimus</a:t>
            </a:r>
            <a:r>
              <a:rPr lang="en-US" sz="1800" baseline="30000" dirty="0">
                <a:solidFill>
                  <a:schemeClr val="tx2"/>
                </a:solidFill>
              </a:rPr>
              <a:t> </a:t>
            </a:r>
            <a:r>
              <a:rPr lang="en-US" sz="1800" baseline="30000" dirty="0" err="1">
                <a:solidFill>
                  <a:schemeClr val="tx2"/>
                </a:solidFill>
              </a:rPr>
              <a:t>molectendam</a:t>
            </a:r>
            <a:r>
              <a:rPr lang="en-US" sz="1800" baseline="30000" dirty="0">
                <a:solidFill>
                  <a:schemeClr val="tx2"/>
                </a:solidFill>
              </a:rPr>
              <a:t> </a:t>
            </a:r>
            <a:r>
              <a:rPr lang="en-US" sz="1800" baseline="30000" dirty="0" err="1">
                <a:solidFill>
                  <a:schemeClr val="tx2"/>
                </a:solidFill>
              </a:rPr>
              <a:t>acea</a:t>
            </a:r>
            <a:r>
              <a:rPr lang="en-US" sz="1800" baseline="30000" dirty="0">
                <a:solidFill>
                  <a:schemeClr val="tx2"/>
                </a:solidFill>
              </a:rPr>
              <a:t> </a:t>
            </a:r>
            <a:r>
              <a:rPr lang="en-US" sz="1800" baseline="30000" dirty="0" err="1">
                <a:solidFill>
                  <a:schemeClr val="tx2"/>
                </a:solidFill>
              </a:rPr>
              <a:t>siti</a:t>
            </a:r>
            <a:r>
              <a:rPr lang="en-US" sz="1800" baseline="30000" dirty="0">
                <a:solidFill>
                  <a:schemeClr val="tx2"/>
                </a:solidFill>
              </a:rPr>
              <a:t> </a:t>
            </a:r>
            <a:r>
              <a:rPr lang="en-US" sz="1800" baseline="30000" dirty="0" err="1">
                <a:solidFill>
                  <a:schemeClr val="tx2"/>
                </a:solidFill>
              </a:rPr>
              <a:t>omnienis</a:t>
            </a:r>
            <a:r>
              <a:rPr lang="en-US" sz="1800" baseline="30000" dirty="0">
                <a:solidFill>
                  <a:schemeClr val="tx2"/>
                </a:solidFill>
              </a:rPr>
              <a:t> </a:t>
            </a:r>
            <a:r>
              <a:rPr lang="en-US" sz="1800" baseline="30000" dirty="0" err="1">
                <a:solidFill>
                  <a:schemeClr val="tx2"/>
                </a:solidFill>
              </a:rPr>
              <a:t>maximin</a:t>
            </a:r>
            <a:r>
              <a:rPr lang="en-US" sz="1800" baseline="30000" dirty="0">
                <a:solidFill>
                  <a:schemeClr val="tx2"/>
                </a:solidFill>
              </a:rPr>
              <a:t> </a:t>
            </a:r>
            <a:r>
              <a:rPr lang="en-US" sz="1800" baseline="30000" dirty="0" err="1">
                <a:solidFill>
                  <a:schemeClr val="tx2"/>
                </a:solidFill>
              </a:rPr>
              <a:t>prempor</a:t>
            </a:r>
            <a:r>
              <a:rPr lang="en-US" sz="1800" baseline="30000" dirty="0">
                <a:solidFill>
                  <a:schemeClr val="tx2"/>
                </a:solidFill>
              </a:rPr>
              <a:t> </a:t>
            </a:r>
            <a:r>
              <a:rPr lang="en-US" sz="1800" baseline="30000" dirty="0" err="1">
                <a:solidFill>
                  <a:schemeClr val="tx2"/>
                </a:solidFill>
              </a:rPr>
              <a:t>sus</a:t>
            </a:r>
            <a:r>
              <a:rPr lang="en-US" sz="1800" baseline="30000" dirty="0">
                <a:solidFill>
                  <a:schemeClr val="tx2"/>
                </a:solidFill>
              </a:rPr>
              <a:t> </a:t>
            </a:r>
            <a:r>
              <a:rPr lang="en-US" sz="1800" baseline="30000" dirty="0" err="1">
                <a:solidFill>
                  <a:schemeClr val="tx2"/>
                </a:solidFill>
              </a:rPr>
              <a:t>alignam</a:t>
            </a:r>
            <a:r>
              <a:rPr lang="en-US" sz="1800" baseline="30000" dirty="0">
                <a:solidFill>
                  <a:schemeClr val="tx2"/>
                </a:solidFill>
              </a:rPr>
              <a:t> </a:t>
            </a:r>
            <a:r>
              <a:rPr lang="en-US" sz="1800" baseline="30000" dirty="0" err="1">
                <a:solidFill>
                  <a:schemeClr val="tx2"/>
                </a:solidFill>
              </a:rPr>
              <a:t>fuga</a:t>
            </a:r>
            <a:r>
              <a:rPr lang="en-US" sz="1800" baseline="30000" dirty="0">
                <a:solidFill>
                  <a:schemeClr val="tx2"/>
                </a:solidFill>
              </a:rPr>
              <a:t>. </a:t>
            </a:r>
            <a:r>
              <a:rPr lang="en-US" sz="1800" baseline="30000" dirty="0" err="1">
                <a:solidFill>
                  <a:schemeClr val="tx2"/>
                </a:solidFill>
              </a:rPr>
              <a:t>Nos</a:t>
            </a:r>
            <a:r>
              <a:rPr lang="en-US" sz="1800" baseline="30000" dirty="0">
                <a:solidFill>
                  <a:schemeClr val="tx2"/>
                </a:solidFill>
              </a:rPr>
              <a:t> </a:t>
            </a:r>
            <a:r>
              <a:rPr lang="en-US" sz="1800" baseline="30000" dirty="0" err="1">
                <a:solidFill>
                  <a:schemeClr val="tx2"/>
                </a:solidFill>
              </a:rPr>
              <a:t>natem</a:t>
            </a:r>
            <a:r>
              <a:rPr lang="en-US" sz="1800" baseline="30000" dirty="0">
                <a:solidFill>
                  <a:schemeClr val="tx2"/>
                </a:solidFill>
              </a:rPr>
              <a:t> </a:t>
            </a:r>
            <a:r>
              <a:rPr lang="en-US" sz="1800" baseline="30000" dirty="0" err="1">
                <a:solidFill>
                  <a:schemeClr val="tx2"/>
                </a:solidFill>
              </a:rPr>
              <a:t>conem</a:t>
            </a:r>
            <a:r>
              <a:rPr lang="en-US" sz="1800" baseline="30000" dirty="0">
                <a:solidFill>
                  <a:schemeClr val="tx2"/>
                </a:solidFill>
              </a:rPr>
              <a:t> </a:t>
            </a:r>
            <a:r>
              <a:rPr lang="en-US" sz="1800" baseline="30000" dirty="0" err="1">
                <a:solidFill>
                  <a:schemeClr val="tx2"/>
                </a:solidFill>
              </a:rPr>
              <a:t>fugiatiis</a:t>
            </a:r>
            <a:r>
              <a:rPr lang="en-US" sz="1800" baseline="30000" dirty="0">
                <a:solidFill>
                  <a:schemeClr val="tx2"/>
                </a:solidFill>
              </a:rPr>
              <a:t> </a:t>
            </a:r>
            <a:r>
              <a:rPr lang="en-US" sz="1800" baseline="30000" dirty="0" err="1">
                <a:solidFill>
                  <a:schemeClr val="tx2"/>
                </a:solidFill>
              </a:rPr>
              <a:t>expe</a:t>
            </a:r>
            <a:r>
              <a:rPr lang="en-US" sz="1800" baseline="30000" dirty="0">
                <a:solidFill>
                  <a:schemeClr val="tx2"/>
                </a:solidFill>
              </a:rPr>
              <a:t> </a:t>
            </a:r>
            <a:r>
              <a:rPr lang="en-US" sz="1800" baseline="30000" dirty="0" err="1">
                <a:solidFill>
                  <a:schemeClr val="tx2"/>
                </a:solidFill>
              </a:rPr>
              <a:t>nis</a:t>
            </a:r>
            <a:r>
              <a:rPr lang="en-US" sz="1800" baseline="30000" dirty="0">
                <a:solidFill>
                  <a:schemeClr val="tx2"/>
                </a:solidFill>
              </a:rPr>
              <a:t> </a:t>
            </a:r>
            <a:r>
              <a:rPr lang="en-US" sz="1800" baseline="30000" dirty="0" err="1">
                <a:solidFill>
                  <a:schemeClr val="tx2"/>
                </a:solidFill>
              </a:rPr>
              <a:t>plibusdae</a:t>
            </a:r>
            <a:r>
              <a:rPr lang="en-US" sz="1800" baseline="30000" dirty="0">
                <a:solidFill>
                  <a:schemeClr val="tx2"/>
                </a:solidFill>
              </a:rPr>
              <a:t> re </a:t>
            </a:r>
            <a:r>
              <a:rPr lang="en-US" sz="1800" baseline="30000" dirty="0" err="1">
                <a:solidFill>
                  <a:schemeClr val="tx2"/>
                </a:solidFill>
              </a:rPr>
              <a:t>eos</a:t>
            </a:r>
            <a:r>
              <a:rPr lang="en-US" sz="1800" baseline="30000" dirty="0">
                <a:solidFill>
                  <a:schemeClr val="tx2"/>
                </a:solidFill>
              </a:rPr>
              <a:t> </a:t>
            </a:r>
            <a:r>
              <a:rPr lang="en-US" sz="1800" baseline="30000" dirty="0" err="1">
                <a:solidFill>
                  <a:schemeClr val="tx2"/>
                </a:solidFill>
              </a:rPr>
              <a:t>eic</a:t>
            </a:r>
            <a:r>
              <a:rPr lang="en-US" sz="1800" baseline="30000" dirty="0">
                <a:solidFill>
                  <a:schemeClr val="tx2"/>
                </a:solidFill>
              </a:rPr>
              <a:t> </a:t>
            </a:r>
            <a:r>
              <a:rPr lang="en-US" sz="1800" baseline="30000" dirty="0" err="1">
                <a:solidFill>
                  <a:schemeClr val="tx2"/>
                </a:solidFill>
              </a:rPr>
              <a:t>tecum</a:t>
            </a:r>
            <a:r>
              <a:rPr lang="en-US" sz="1800" baseline="30000" dirty="0">
                <a:solidFill>
                  <a:schemeClr val="tx2"/>
                </a:solidFill>
              </a:rPr>
              <a:t>, </a:t>
            </a:r>
            <a:r>
              <a:rPr lang="en-US" sz="1800" baseline="30000" dirty="0" err="1">
                <a:solidFill>
                  <a:schemeClr val="tx2"/>
                </a:solidFill>
              </a:rPr>
              <a:t>solorepel</a:t>
            </a:r>
            <a:r>
              <a:rPr lang="en-US" sz="1800" baseline="30000" dirty="0">
                <a:solidFill>
                  <a:schemeClr val="tx2"/>
                </a:solidFill>
              </a:rPr>
              <a:t> </a:t>
            </a:r>
            <a:r>
              <a:rPr lang="en-US" sz="1800" baseline="30000" dirty="0" err="1">
                <a:solidFill>
                  <a:schemeClr val="tx2"/>
                </a:solidFill>
              </a:rPr>
              <a:t>eni</a:t>
            </a:r>
            <a:r>
              <a:rPr lang="en-US" sz="1800" baseline="30000" dirty="0">
                <a:solidFill>
                  <a:schemeClr val="tx2"/>
                </a:solidFill>
              </a:rPr>
              <a:t> </a:t>
            </a:r>
            <a:r>
              <a:rPr lang="en-US" sz="1800" baseline="30000" dirty="0" err="1">
                <a:solidFill>
                  <a:schemeClr val="tx2"/>
                </a:solidFill>
              </a:rPr>
              <a:t>consequos</a:t>
            </a:r>
            <a:r>
              <a:rPr lang="en-US" sz="1800" baseline="30000" dirty="0">
                <a:solidFill>
                  <a:schemeClr val="tx2"/>
                </a:solidFill>
              </a:rPr>
              <a:t> </a:t>
            </a:r>
            <a:r>
              <a:rPr lang="en-US" sz="1800" baseline="30000" dirty="0" err="1">
                <a:solidFill>
                  <a:schemeClr val="tx2"/>
                </a:solidFill>
              </a:rPr>
              <a:t>volorro</a:t>
            </a:r>
            <a:r>
              <a:rPr lang="en-US" sz="1800" baseline="30000" dirty="0">
                <a:solidFill>
                  <a:schemeClr val="tx2"/>
                </a:solidFill>
              </a:rPr>
              <a:t> mi, con </a:t>
            </a:r>
            <a:r>
              <a:rPr lang="en-US" sz="1800" baseline="30000" dirty="0" err="1">
                <a:solidFill>
                  <a:schemeClr val="tx2"/>
                </a:solidFill>
              </a:rPr>
              <a:t>porempe</a:t>
            </a:r>
            <a:r>
              <a:rPr lang="en-US" sz="1800" baseline="30000" dirty="0">
                <a:solidFill>
                  <a:schemeClr val="tx2"/>
                </a:solidFill>
              </a:rPr>
              <a:t> </a:t>
            </a:r>
            <a:r>
              <a:rPr lang="en-US" sz="1800" baseline="30000" dirty="0" err="1">
                <a:solidFill>
                  <a:schemeClr val="tx2"/>
                </a:solidFill>
              </a:rPr>
              <a:t>rchillia</a:t>
            </a:r>
            <a:r>
              <a:rPr lang="en-US" sz="1800" baseline="30000" dirty="0">
                <a:solidFill>
                  <a:schemeClr val="tx2"/>
                </a:solidFill>
              </a:rPr>
              <a:t> </a:t>
            </a:r>
            <a:r>
              <a:rPr lang="en-US" sz="1800" baseline="30000" dirty="0" err="1">
                <a:solidFill>
                  <a:schemeClr val="tx2"/>
                </a:solidFill>
              </a:rPr>
              <a:t>sitassit</a:t>
            </a:r>
            <a:r>
              <a:rPr lang="en-US" sz="1800" baseline="30000" dirty="0">
                <a:solidFill>
                  <a:schemeClr val="tx2"/>
                </a:solidFill>
              </a:rPr>
              <a:t> </a:t>
            </a:r>
            <a:r>
              <a:rPr lang="en-US" sz="1800" baseline="30000" dirty="0" err="1">
                <a:solidFill>
                  <a:schemeClr val="tx2"/>
                </a:solidFill>
              </a:rPr>
              <a:t>ilit</a:t>
            </a:r>
            <a:r>
              <a:rPr lang="en-US" sz="1800" baseline="30000" dirty="0">
                <a:solidFill>
                  <a:schemeClr val="tx2"/>
                </a:solidFill>
              </a:rPr>
              <a:t> </a:t>
            </a:r>
            <a:r>
              <a:rPr lang="en-US" sz="1800" baseline="30000" dirty="0" err="1">
                <a:solidFill>
                  <a:schemeClr val="tx2"/>
                </a:solidFill>
              </a:rPr>
              <a:t>fugitas</a:t>
            </a:r>
            <a:r>
              <a:rPr lang="en-US" sz="1800" baseline="30000" dirty="0">
                <a:solidFill>
                  <a:schemeClr val="tx2"/>
                </a:solidFill>
              </a:rPr>
              <a:t> et quos re </a:t>
            </a:r>
            <a:r>
              <a:rPr lang="en-US" sz="1800" baseline="30000" dirty="0" err="1">
                <a:solidFill>
                  <a:schemeClr val="tx2"/>
                </a:solidFill>
              </a:rPr>
              <a:t>nem</a:t>
            </a:r>
            <a:r>
              <a:rPr lang="en-US" sz="1800" baseline="30000" dirty="0">
                <a:solidFill>
                  <a:schemeClr val="tx2"/>
                </a:solidFill>
              </a:rPr>
              <a:t> </a:t>
            </a:r>
            <a:r>
              <a:rPr lang="en-US" sz="1800" baseline="30000" dirty="0" err="1">
                <a:solidFill>
                  <a:schemeClr val="tx2"/>
                </a:solidFill>
              </a:rPr>
              <a:t>faceatem</a:t>
            </a:r>
            <a:r>
              <a:rPr lang="en-US" sz="1800" baseline="30000" dirty="0">
                <a:solidFill>
                  <a:schemeClr val="tx2"/>
                </a:solidFill>
              </a:rPr>
              <a:t> </a:t>
            </a:r>
            <a:r>
              <a:rPr lang="en-US" sz="1800" baseline="30000" dirty="0" err="1">
                <a:solidFill>
                  <a:schemeClr val="tx2"/>
                </a:solidFill>
              </a:rPr>
              <a:t>que</a:t>
            </a:r>
            <a:r>
              <a:rPr lang="en-US" sz="1800" baseline="30000" dirty="0">
                <a:solidFill>
                  <a:schemeClr val="tx2"/>
                </a:solidFill>
              </a:rPr>
              <a:t> de </a:t>
            </a:r>
            <a:r>
              <a:rPr lang="en-US" sz="1800" baseline="30000" dirty="0" err="1">
                <a:solidFill>
                  <a:schemeClr val="tx2"/>
                </a:solidFill>
              </a:rPr>
              <a:t>nimo</a:t>
            </a:r>
            <a:r>
              <a:rPr lang="en-US" sz="1800" baseline="30000" dirty="0">
                <a:solidFill>
                  <a:schemeClr val="tx2"/>
                </a:solidFill>
              </a:rPr>
              <a:t> </a:t>
            </a:r>
            <a:r>
              <a:rPr lang="en-US" sz="1800" baseline="30000" dirty="0" err="1">
                <a:solidFill>
                  <a:schemeClr val="tx2"/>
                </a:solidFill>
              </a:rPr>
              <a:t>iducipsamus</a:t>
            </a:r>
            <a:r>
              <a:rPr lang="en-US" sz="1800" baseline="30000" dirty="0">
                <a:solidFill>
                  <a:schemeClr val="tx2"/>
                </a:solidFill>
              </a:rPr>
              <a:t> </a:t>
            </a:r>
            <a:r>
              <a:rPr lang="en-US" sz="1800" baseline="30000" dirty="0" err="1">
                <a:solidFill>
                  <a:schemeClr val="tx2"/>
                </a:solidFill>
              </a:rPr>
              <a:t>autem</a:t>
            </a:r>
            <a:r>
              <a:rPr lang="en-US" sz="1800" baseline="30000" dirty="0">
                <a:solidFill>
                  <a:schemeClr val="tx2"/>
                </a:solidFill>
              </a:rPr>
              <a:t> re, quam, </a:t>
            </a:r>
            <a:r>
              <a:rPr lang="en-US" sz="1800" baseline="30000" dirty="0" err="1">
                <a:solidFill>
                  <a:schemeClr val="tx2"/>
                </a:solidFill>
              </a:rPr>
              <a:t>comnias</a:t>
            </a:r>
            <a:r>
              <a:rPr lang="en-US" sz="1800" baseline="30000" dirty="0">
                <a:solidFill>
                  <a:schemeClr val="tx2"/>
                </a:solidFill>
              </a:rPr>
              <a:t> </a:t>
            </a:r>
            <a:r>
              <a:rPr lang="en-US" sz="1800" baseline="30000" dirty="0" err="1">
                <a:solidFill>
                  <a:schemeClr val="tx2"/>
                </a:solidFill>
              </a:rPr>
              <a:t>inumqui</a:t>
            </a:r>
            <a:r>
              <a:rPr lang="en-US" sz="1800" baseline="30000" dirty="0">
                <a:solidFill>
                  <a:schemeClr val="tx2"/>
                </a:solidFill>
              </a:rPr>
              <a:t> </a:t>
            </a:r>
            <a:r>
              <a:rPr lang="en-US" sz="1800" baseline="30000" dirty="0" err="1">
                <a:solidFill>
                  <a:schemeClr val="tx2"/>
                </a:solidFill>
              </a:rPr>
              <a:t>bererendelit</a:t>
            </a:r>
            <a:r>
              <a:rPr lang="en-US" sz="1800" baseline="30000" dirty="0">
                <a:solidFill>
                  <a:schemeClr val="tx2"/>
                </a:solidFill>
              </a:rPr>
              <a:t> </a:t>
            </a:r>
            <a:r>
              <a:rPr lang="en-US" sz="1800" baseline="30000" dirty="0" err="1">
                <a:solidFill>
                  <a:schemeClr val="tx2"/>
                </a:solidFill>
              </a:rPr>
              <a:t>harum</a:t>
            </a:r>
            <a:r>
              <a:rPr lang="en-US" sz="1800" baseline="30000" dirty="0">
                <a:solidFill>
                  <a:schemeClr val="tx2"/>
                </a:solidFill>
              </a:rPr>
              <a:t> </a:t>
            </a:r>
            <a:r>
              <a:rPr lang="en-US" sz="1800" baseline="30000" dirty="0" err="1">
                <a:solidFill>
                  <a:schemeClr val="tx2"/>
                </a:solidFill>
              </a:rPr>
              <a:t>suntibus</a:t>
            </a:r>
            <a:r>
              <a:rPr lang="en-US" sz="1800" baseline="30000" dirty="0">
                <a:solidFill>
                  <a:schemeClr val="tx2"/>
                </a:solidFill>
              </a:rPr>
              <a:t> </a:t>
            </a:r>
            <a:r>
              <a:rPr lang="en-US" sz="1800" baseline="30000" dirty="0" err="1">
                <a:solidFill>
                  <a:schemeClr val="tx2"/>
                </a:solidFill>
              </a:rPr>
              <a:t>eiuntiam</a:t>
            </a:r>
            <a:r>
              <a:rPr lang="en-US" sz="1800" baseline="30000" dirty="0">
                <a:solidFill>
                  <a:schemeClr val="tx2"/>
                </a:solidFill>
              </a:rPr>
              <a:t>, </a:t>
            </a:r>
            <a:r>
              <a:rPr lang="en-US" sz="1800" baseline="30000" dirty="0" err="1">
                <a:solidFill>
                  <a:schemeClr val="tx2"/>
                </a:solidFill>
              </a:rPr>
              <a:t>alis</a:t>
            </a:r>
            <a:r>
              <a:rPr lang="en-US" sz="1800" baseline="30000" dirty="0">
                <a:solidFill>
                  <a:schemeClr val="tx2"/>
                </a:solidFill>
              </a:rPr>
              <a:t> </a:t>
            </a:r>
            <a:r>
              <a:rPr lang="en-US" sz="1800" baseline="30000" dirty="0" err="1">
                <a:solidFill>
                  <a:schemeClr val="tx2"/>
                </a:solidFill>
              </a:rPr>
              <a:t>est</a:t>
            </a:r>
            <a:r>
              <a:rPr lang="en-US" sz="1800" baseline="30000" dirty="0">
                <a:solidFill>
                  <a:schemeClr val="tx2"/>
                </a:solidFill>
              </a:rPr>
              <a:t> </a:t>
            </a:r>
            <a:r>
              <a:rPr lang="en-US" sz="1800" baseline="30000" dirty="0" err="1">
                <a:solidFill>
                  <a:schemeClr val="tx2"/>
                </a:solidFill>
              </a:rPr>
              <a:t>expliquia</a:t>
            </a:r>
            <a:r>
              <a:rPr lang="en-US" sz="1800" baseline="30000" dirty="0">
                <a:solidFill>
                  <a:schemeClr val="tx2"/>
                </a:solidFill>
              </a:rPr>
              <a:t> </a:t>
            </a:r>
            <a:r>
              <a:rPr lang="en-US" sz="1800" baseline="30000" dirty="0" err="1">
                <a:solidFill>
                  <a:schemeClr val="tx2"/>
                </a:solidFill>
              </a:rPr>
              <a:t>nobitatur</a:t>
            </a:r>
            <a:r>
              <a:rPr lang="en-US" sz="1800" baseline="30000" dirty="0">
                <a:solidFill>
                  <a:schemeClr val="tx2"/>
                </a:solidFill>
              </a:rPr>
              <a:t>? Quid </a:t>
            </a:r>
            <a:r>
              <a:rPr lang="en-US" sz="1800" baseline="30000" dirty="0" err="1">
                <a:solidFill>
                  <a:schemeClr val="tx2"/>
                </a:solidFill>
              </a:rPr>
              <a:t>quia</a:t>
            </a:r>
            <a:r>
              <a:rPr lang="en-US" sz="1800" baseline="30000" dirty="0">
                <a:solidFill>
                  <a:schemeClr val="tx2"/>
                </a:solidFill>
              </a:rPr>
              <a:t> cum </a:t>
            </a:r>
            <a:r>
              <a:rPr lang="en-US" sz="1800" baseline="30000" dirty="0" err="1">
                <a:solidFill>
                  <a:schemeClr val="tx2"/>
                </a:solidFill>
              </a:rPr>
              <a:t>iumquia</a:t>
            </a:r>
            <a:r>
              <a:rPr lang="en-US" sz="1800" baseline="30000" dirty="0">
                <a:solidFill>
                  <a:schemeClr val="tx2"/>
                </a:solidFill>
              </a:rPr>
              <a:t> a </a:t>
            </a:r>
            <a:r>
              <a:rPr lang="en-US" sz="1800" baseline="30000" dirty="0" err="1">
                <a:solidFill>
                  <a:schemeClr val="tx2"/>
                </a:solidFill>
              </a:rPr>
              <a:t>nimusam</a:t>
            </a:r>
            <a:r>
              <a:rPr lang="en-US" sz="1800" baseline="30000" dirty="0">
                <a:solidFill>
                  <a:schemeClr val="tx2"/>
                </a:solidFill>
              </a:rPr>
              <a:t> </a:t>
            </a:r>
            <a:r>
              <a:rPr lang="en-US" sz="1800" baseline="30000" dirty="0" err="1">
                <a:solidFill>
                  <a:schemeClr val="tx2"/>
                </a:solidFill>
              </a:rPr>
              <a:t>erspit</a:t>
            </a:r>
            <a:r>
              <a:rPr lang="en-US" sz="1800" baseline="30000" dirty="0">
                <a:solidFill>
                  <a:schemeClr val="tx2"/>
                </a:solidFill>
              </a:rPr>
              <a:t> </a:t>
            </a:r>
            <a:r>
              <a:rPr lang="en-US" sz="1800" baseline="30000" dirty="0" err="1">
                <a:solidFill>
                  <a:schemeClr val="tx2"/>
                </a:solidFill>
              </a:rPr>
              <a:t>ariberibus</a:t>
            </a:r>
            <a:r>
              <a:rPr lang="en-US" sz="1800" baseline="30000" dirty="0">
                <a:solidFill>
                  <a:schemeClr val="tx2"/>
                </a:solidFill>
              </a:rPr>
              <a:t> </a:t>
            </a:r>
            <a:r>
              <a:rPr lang="en-US" sz="1800" baseline="30000" dirty="0" err="1">
                <a:solidFill>
                  <a:schemeClr val="tx2"/>
                </a:solidFill>
              </a:rPr>
              <a:t>maio</a:t>
            </a:r>
            <a:r>
              <a:rPr lang="en-US" sz="1800" baseline="30000" dirty="0">
                <a:solidFill>
                  <a:schemeClr val="tx2"/>
                </a:solidFill>
              </a:rPr>
              <a:t> </a:t>
            </a:r>
            <a:r>
              <a:rPr lang="en-US" sz="1800" baseline="30000" dirty="0" err="1">
                <a:solidFill>
                  <a:schemeClr val="tx2"/>
                </a:solidFill>
              </a:rPr>
              <a:t>blaboreium</a:t>
            </a:r>
            <a:r>
              <a:rPr lang="en-US" sz="1800" baseline="30000" dirty="0">
                <a:solidFill>
                  <a:schemeClr val="tx2"/>
                </a:solidFill>
              </a:rPr>
              <a:t> </a:t>
            </a:r>
            <a:r>
              <a:rPr lang="en-US" sz="1800" baseline="30000" dirty="0" err="1">
                <a:solidFill>
                  <a:schemeClr val="tx2"/>
                </a:solidFill>
              </a:rPr>
              <a:t>cor</a:t>
            </a:r>
            <a:r>
              <a:rPr lang="en-US" sz="1800" baseline="30000" dirty="0">
                <a:solidFill>
                  <a:schemeClr val="tx2"/>
                </a:solidFill>
              </a:rPr>
              <a:t> </a:t>
            </a:r>
            <a:r>
              <a:rPr lang="en-US" sz="1800" baseline="30000" dirty="0" err="1">
                <a:solidFill>
                  <a:schemeClr val="tx2"/>
                </a:solidFill>
              </a:rPr>
              <a:t>sa</a:t>
            </a:r>
            <a:r>
              <a:rPr lang="en-US" sz="1800" baseline="30000" dirty="0">
                <a:solidFill>
                  <a:schemeClr val="tx2"/>
                </a:solidFill>
              </a:rPr>
              <a:t> </a:t>
            </a:r>
            <a:r>
              <a:rPr lang="en-US" sz="1800" baseline="30000" dirty="0" err="1">
                <a:solidFill>
                  <a:schemeClr val="tx2"/>
                </a:solidFill>
              </a:rPr>
              <a:t>quas</a:t>
            </a:r>
            <a:r>
              <a:rPr lang="en-US" sz="1800" baseline="30000" dirty="0">
                <a:solidFill>
                  <a:schemeClr val="tx2"/>
                </a:solidFill>
              </a:rPr>
              <a:t> </a:t>
            </a:r>
            <a:r>
              <a:rPr lang="en-US" sz="1800" baseline="30000" dirty="0" err="1">
                <a:solidFill>
                  <a:schemeClr val="tx2"/>
                </a:solidFill>
              </a:rPr>
              <a:t>modipsum</a:t>
            </a:r>
            <a:r>
              <a:rPr lang="en-US" sz="1800" baseline="30000" dirty="0">
                <a:solidFill>
                  <a:schemeClr val="tx2"/>
                </a:solidFill>
              </a:rPr>
              <a:t> et </a:t>
            </a:r>
            <a:r>
              <a:rPr lang="en-US" sz="1800" baseline="30000" dirty="0" err="1">
                <a:solidFill>
                  <a:schemeClr val="tx2"/>
                </a:solidFill>
              </a:rPr>
              <a:t>velibus</a:t>
            </a:r>
            <a:r>
              <a:rPr lang="en-US" sz="1800" baseline="30000" dirty="0">
                <a:solidFill>
                  <a:schemeClr val="tx2"/>
                </a:solidFill>
              </a:rPr>
              <a:t> </a:t>
            </a:r>
            <a:r>
              <a:rPr lang="en-US" sz="1800" baseline="30000" dirty="0" err="1">
                <a:solidFill>
                  <a:schemeClr val="tx2"/>
                </a:solidFill>
              </a:rPr>
              <a:t>expero</a:t>
            </a:r>
            <a:r>
              <a:rPr lang="en-US" sz="1800" baseline="30000" dirty="0">
                <a:solidFill>
                  <a:schemeClr val="tx2"/>
                </a:solidFill>
              </a:rPr>
              <a:t> </a:t>
            </a:r>
            <a:r>
              <a:rPr lang="en-US" sz="1800" baseline="30000" dirty="0" err="1">
                <a:solidFill>
                  <a:schemeClr val="tx2"/>
                </a:solidFill>
              </a:rPr>
              <a:t>omnimporerum</a:t>
            </a:r>
            <a:r>
              <a:rPr lang="en-US" sz="1800" baseline="30000" dirty="0">
                <a:solidFill>
                  <a:schemeClr val="tx2"/>
                </a:solidFill>
              </a:rPr>
              <a:t> </a:t>
            </a:r>
            <a:r>
              <a:rPr lang="en-US" sz="1800" baseline="30000" dirty="0" err="1">
                <a:solidFill>
                  <a:schemeClr val="tx2"/>
                </a:solidFill>
              </a:rPr>
              <a:t>eost</a:t>
            </a:r>
            <a:r>
              <a:rPr lang="en-US" sz="1800" baseline="30000" dirty="0">
                <a:solidFill>
                  <a:schemeClr val="tx2"/>
                </a:solidFill>
              </a:rPr>
              <a:t> et </a:t>
            </a:r>
            <a:r>
              <a:rPr lang="en-US" sz="1800" baseline="30000" dirty="0" err="1">
                <a:solidFill>
                  <a:schemeClr val="tx2"/>
                </a:solidFill>
              </a:rPr>
              <a:t>ommo</a:t>
            </a:r>
            <a:r>
              <a:rPr lang="en-US" sz="1800" baseline="30000" dirty="0">
                <a:solidFill>
                  <a:schemeClr val="tx2"/>
                </a:solidFill>
              </a:rPr>
              <a:t> to </a:t>
            </a:r>
            <a:r>
              <a:rPr lang="en-US" sz="1800" baseline="30000" dirty="0" err="1">
                <a:solidFill>
                  <a:schemeClr val="tx2"/>
                </a:solidFill>
              </a:rPr>
              <a:t>esserat</a:t>
            </a:r>
            <a:r>
              <a:rPr lang="en-US" sz="1800" baseline="30000" dirty="0">
                <a:solidFill>
                  <a:schemeClr val="tx2"/>
                </a:solidFill>
              </a:rPr>
              <a:t> </a:t>
            </a:r>
            <a:r>
              <a:rPr lang="en-US" sz="1800" baseline="30000" dirty="0" err="1">
                <a:solidFill>
                  <a:schemeClr val="tx2"/>
                </a:solidFill>
              </a:rPr>
              <a:t>urepudit</a:t>
            </a:r>
            <a:r>
              <a:rPr lang="en-US" sz="1800" baseline="30000" dirty="0">
                <a:solidFill>
                  <a:schemeClr val="tx2"/>
                </a:solidFill>
              </a:rPr>
              <a:t> </a:t>
            </a:r>
            <a:r>
              <a:rPr lang="en-US" sz="1800" baseline="30000" dirty="0" err="1">
                <a:solidFill>
                  <a:schemeClr val="tx2"/>
                </a:solidFill>
              </a:rPr>
              <a:t>explit</a:t>
            </a:r>
            <a:r>
              <a:rPr lang="en-US" sz="1800" baseline="30000" dirty="0">
                <a:solidFill>
                  <a:schemeClr val="tx2"/>
                </a:solidFill>
              </a:rPr>
              <a:t> </a:t>
            </a:r>
            <a:r>
              <a:rPr lang="en-US" sz="1800" baseline="30000" dirty="0" err="1">
                <a:solidFill>
                  <a:schemeClr val="tx2"/>
                </a:solidFill>
              </a:rPr>
              <a:t>aut</a:t>
            </a:r>
            <a:r>
              <a:rPr lang="en-US" sz="1800" baseline="30000" dirty="0">
                <a:solidFill>
                  <a:schemeClr val="tx2"/>
                </a:solidFill>
              </a:rPr>
              <a:t> qui</a:t>
            </a:r>
          </a:p>
          <a:p>
            <a:endParaRPr lang="en-US" sz="1800" dirty="0">
              <a:solidFill>
                <a:schemeClr val="tx2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555086934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4" name="Picture Placeholder 5"/>
          <p:cNvGraphicFramePr>
            <a:graphicFrameLocks/>
          </p:cNvGraphicFramePr>
          <p:nvPr>
            <p:extLst>
              <p:ext uri="{D42A27DB-BD31-4B8C-83A1-F6EECF244321}">
                <p14:modId xmlns:p14="http://schemas.microsoft.com/office/powerpoint/2010/main" val="575293545"/>
              </p:ext>
            </p:extLst>
          </p:nvPr>
        </p:nvGraphicFramePr>
        <p:xfrm>
          <a:off x="909639" y="1272450"/>
          <a:ext cx="7122017" cy="2496393"/>
        </p:xfrm>
        <a:graphic>
          <a:graphicData uri="http://schemas.openxmlformats.org/drawingml/2006/chart">
            <c:chart xmlns:c="http://schemas.openxmlformats.org/drawingml/2006/chart" xmlns:r="http://schemas.openxmlformats.org/officeDocument/2006/relationships" r:id="rId2"/>
          </a:graphicData>
        </a:graphic>
      </p:graphicFrame>
      <p:sp>
        <p:nvSpPr>
          <p:cNvPr id="6" name="Title 1"/>
          <p:cNvSpPr>
            <a:spLocks noGrp="1"/>
          </p:cNvSpPr>
          <p:nvPr>
            <p:ph type="title"/>
          </p:nvPr>
        </p:nvSpPr>
        <p:spPr>
          <a:xfrm>
            <a:off x="909638" y="594664"/>
            <a:ext cx="6377710" cy="455901"/>
          </a:xfrm>
          <a:prstGeom prst="rect">
            <a:avLst/>
          </a:prstGeom>
        </p:spPr>
        <p:txBody>
          <a:bodyPr/>
          <a:lstStyle/>
          <a:p>
            <a:r>
              <a:rPr lang="en-US" dirty="0"/>
              <a:t>Trends</a:t>
            </a:r>
          </a:p>
        </p:txBody>
      </p:sp>
    </p:spTree>
    <p:extLst>
      <p:ext uri="{BB962C8B-B14F-4D97-AF65-F5344CB8AC3E}">
        <p14:creationId xmlns:p14="http://schemas.microsoft.com/office/powerpoint/2010/main" val="4239876640"/>
      </p:ext>
    </p:extLst>
  </p:cSld>
  <p:clrMapOvr>
    <a:masterClrMapping/>
  </p:clrMapOvr>
</p:sld>
</file>

<file path=ppt/theme/theme1.xml><?xml version="1.0" encoding="utf-8"?>
<a:theme xmlns:a="http://schemas.openxmlformats.org/drawingml/2006/main" name="Office Theme">
  <a:themeElements>
    <a:clrScheme name="STJ - presentation ">
      <a:dk1>
        <a:srgbClr val="D0202F"/>
      </a:dk1>
      <a:lt1>
        <a:sysClr val="window" lastClr="FFFFFF"/>
      </a:lt1>
      <a:dk2>
        <a:srgbClr val="0D1C2A"/>
      </a:dk2>
      <a:lt2>
        <a:srgbClr val="EEECE1"/>
      </a:lt2>
      <a:accent1>
        <a:srgbClr val="D0202F"/>
      </a:accent1>
      <a:accent2>
        <a:srgbClr val="828282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FF0000"/>
      </a:hlink>
      <a:folHlink>
        <a:srgbClr val="575857"/>
      </a:folHlink>
    </a:clrScheme>
    <a:fontScheme name="Office Classic 2">
      <a:majorFont>
        <a:latin typeface="Arial"/>
        <a:ea typeface=""/>
        <a:cs typeface=""/>
        <a:font script="Jpan" typeface="ＭＳ Ｐゴシック"/>
        <a:font script="Hang" typeface="굴림"/>
        <a:font script="Hans" typeface="黑体"/>
        <a:font script="Hant" typeface="微軟正黑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ajorFont>
      <a:minorFont>
        <a:latin typeface="Arial"/>
        <a:ea typeface=""/>
        <a:cs typeface=""/>
        <a:font script="Jpan" typeface="ＭＳ Ｐゴシック"/>
        <a:font script="Hang" typeface="굴림"/>
        <a:font script="Hans" typeface="黑体"/>
        <a:font script="Hant" typeface="微軟正黑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/>
      <a:bodyPr/>
      <a:lstStyle/>
      <a:style>
        <a:lnRef idx="1">
          <a:schemeClr val="accent1"/>
        </a:lnRef>
        <a:fillRef idx="3">
          <a:schemeClr val="accent1"/>
        </a:fillRef>
        <a:effectRef idx="2">
          <a:schemeClr val="accent1"/>
        </a:effectRef>
        <a:fontRef idx="minor">
          <a:schemeClr val="lt1"/>
        </a:fontRef>
      </a:style>
    </a:spDef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/>
</a:theme>
</file>

<file path=ppt/theme/theme2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/>
      <a:bodyPr/>
      <a:lstStyle/>
      <a:style>
        <a:lnRef idx="1">
          <a:schemeClr val="accent1"/>
        </a:lnRef>
        <a:fillRef idx="3">
          <a:schemeClr val="accent1"/>
        </a:fillRef>
        <a:effectRef idx="2">
          <a:schemeClr val="accent1"/>
        </a:effectRef>
        <a:fontRef idx="minor">
          <a:schemeClr val="lt1"/>
        </a:fontRef>
      </a:style>
    </a:spDef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/>
</a:theme>
</file>

<file path=ppt/theme/theme3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/>
      <a:bodyPr/>
      <a:lstStyle/>
      <a:style>
        <a:lnRef idx="1">
          <a:schemeClr val="accent1"/>
        </a:lnRef>
        <a:fillRef idx="3">
          <a:schemeClr val="accent1"/>
        </a:fillRef>
        <a:effectRef idx="2">
          <a:schemeClr val="accent1"/>
        </a:effectRef>
        <a:fontRef idx="minor">
          <a:schemeClr val="lt1"/>
        </a:fontRef>
      </a:style>
    </a:spDef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emplate>Office Theme</Template>
  <TotalTime>94</TotalTime>
  <Words>115</Words>
  <Application>Microsoft Office PowerPoint</Application>
  <PresentationFormat>On-screen Show (16:9)</PresentationFormat>
  <Paragraphs>5</Paragraphs>
  <Slides>3</Slides>
  <Notes>0</Notes>
  <HiddenSlides>0</HiddenSlides>
  <MMClips>0</MMClips>
  <ScaleCrop>false</ScaleCrop>
  <HeadingPairs>
    <vt:vector size="6" baseType="variant">
      <vt:variant>
        <vt:lpstr>Fonts Used</vt:lpstr>
      </vt:variant>
      <vt:variant>
        <vt:i4>2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3</vt:i4>
      </vt:variant>
    </vt:vector>
  </HeadingPairs>
  <TitlesOfParts>
    <vt:vector size="6" baseType="lpstr">
      <vt:lpstr>Arial</vt:lpstr>
      <vt:lpstr>Calibri</vt:lpstr>
      <vt:lpstr>Office Theme</vt:lpstr>
      <vt:lpstr>Office of Marketing and Communications</vt:lpstr>
      <vt:lpstr>Goals </vt:lpstr>
      <vt:lpstr>Trends</vt:lpstr>
    </vt:vector>
  </TitlesOfParts>
  <Company/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Office of Marketing and Communications</dc:title>
  <dc:creator>Patricia Watts</dc:creator>
  <cp:lastModifiedBy>Rita Torsney-Sullivan</cp:lastModifiedBy>
  <cp:revision>10</cp:revision>
  <dcterms:created xsi:type="dcterms:W3CDTF">2019-03-07T17:29:02Z</dcterms:created>
  <dcterms:modified xsi:type="dcterms:W3CDTF">2020-01-29T16:31:31Z</dcterms:modified>
</cp:coreProperties>
</file>