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453" autoAdjust="0"/>
    <p:restoredTop sz="92986" autoAdjust="0"/>
  </p:normalViewPr>
  <p:slideViewPr>
    <p:cSldViewPr snapToGrid="0">
      <p:cViewPr varScale="1">
        <p:scale>
          <a:sx n="55" d="100"/>
          <a:sy n="55" d="100"/>
        </p:scale>
        <p:origin x="13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1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3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5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61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28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49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0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98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68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953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52A87-5A17-41E1-B01A-B5CB873AB2CB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9CA9C-BB29-46B6-8EC1-3829EC96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5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0187" b="20443"/>
          <a:stretch/>
        </p:blipFill>
        <p:spPr>
          <a:xfrm>
            <a:off x="61955" y="933062"/>
            <a:ext cx="12117752" cy="455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029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0027" b="27248"/>
          <a:stretch/>
        </p:blipFill>
        <p:spPr>
          <a:xfrm>
            <a:off x="-1" y="615462"/>
            <a:ext cx="12189117" cy="5187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40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9850" b="13222"/>
          <a:stretch/>
        </p:blipFill>
        <p:spPr>
          <a:xfrm>
            <a:off x="-1" y="676679"/>
            <a:ext cx="12192001" cy="508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088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9850" b="17102"/>
          <a:stretch/>
        </p:blipFill>
        <p:spPr>
          <a:xfrm>
            <a:off x="-1" y="963904"/>
            <a:ext cx="12168067" cy="481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5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0052" b="18072"/>
          <a:stretch/>
        </p:blipFill>
        <p:spPr>
          <a:xfrm>
            <a:off x="0" y="792480"/>
            <a:ext cx="12204615" cy="4749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823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9967" b="16401"/>
          <a:stretch/>
        </p:blipFill>
        <p:spPr>
          <a:xfrm>
            <a:off x="1" y="785813"/>
            <a:ext cx="12187382" cy="485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264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Berrios</dc:creator>
  <cp:lastModifiedBy>Eileen Flood</cp:lastModifiedBy>
  <cp:revision>3</cp:revision>
  <dcterms:created xsi:type="dcterms:W3CDTF">2021-06-10T20:07:54Z</dcterms:created>
  <dcterms:modified xsi:type="dcterms:W3CDTF">2021-06-17T13:56:57Z</dcterms:modified>
</cp:coreProperties>
</file>