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1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96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65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8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1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5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73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8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4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764D0-21B6-4BE9-AC61-B82FF20F263D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368D2-9058-4F4D-8647-0BC8FBB9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5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814" b="23054"/>
          <a:stretch/>
        </p:blipFill>
        <p:spPr>
          <a:xfrm>
            <a:off x="-7617" y="914399"/>
            <a:ext cx="12188112" cy="443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9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813" b="22868"/>
          <a:stretch/>
        </p:blipFill>
        <p:spPr>
          <a:xfrm>
            <a:off x="9599" y="1203649"/>
            <a:ext cx="12179930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6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814" b="18205"/>
          <a:stretch/>
        </p:blipFill>
        <p:spPr>
          <a:xfrm>
            <a:off x="0" y="1126169"/>
            <a:ext cx="12188067" cy="475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63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814" b="13356"/>
          <a:stretch/>
        </p:blipFill>
        <p:spPr>
          <a:xfrm>
            <a:off x="10818" y="1045029"/>
            <a:ext cx="12151983" cy="50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4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373" b="18951"/>
          <a:stretch/>
        </p:blipFill>
        <p:spPr>
          <a:xfrm>
            <a:off x="6708" y="877079"/>
            <a:ext cx="12162044" cy="465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6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186" b="18019"/>
          <a:stretch/>
        </p:blipFill>
        <p:spPr>
          <a:xfrm>
            <a:off x="21454" y="1194318"/>
            <a:ext cx="12116469" cy="47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75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00" b="17086"/>
          <a:stretch/>
        </p:blipFill>
        <p:spPr>
          <a:xfrm>
            <a:off x="17071" y="1101011"/>
            <a:ext cx="12143162" cy="479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2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Berrios</dc:creator>
  <cp:lastModifiedBy>Eileen Flood</cp:lastModifiedBy>
  <cp:revision>2</cp:revision>
  <dcterms:created xsi:type="dcterms:W3CDTF">2021-06-10T16:29:04Z</dcterms:created>
  <dcterms:modified xsi:type="dcterms:W3CDTF">2021-06-17T13:53:25Z</dcterms:modified>
</cp:coreProperties>
</file>