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4D0-21B6-4BE9-AC61-B82FF20F263D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68D2-9058-4F4D-8647-0BC8FBB97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218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4D0-21B6-4BE9-AC61-B82FF20F263D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68D2-9058-4F4D-8647-0BC8FBB97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096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4D0-21B6-4BE9-AC61-B82FF20F263D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68D2-9058-4F4D-8647-0BC8FBB97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965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4D0-21B6-4BE9-AC61-B82FF20F263D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68D2-9058-4F4D-8647-0BC8FBB97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685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4D0-21B6-4BE9-AC61-B82FF20F263D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68D2-9058-4F4D-8647-0BC8FBB97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913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4D0-21B6-4BE9-AC61-B82FF20F263D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68D2-9058-4F4D-8647-0BC8FBB97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4D0-21B6-4BE9-AC61-B82FF20F263D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68D2-9058-4F4D-8647-0BC8FBB97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858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4D0-21B6-4BE9-AC61-B82FF20F263D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68D2-9058-4F4D-8647-0BC8FBB97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9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4D0-21B6-4BE9-AC61-B82FF20F263D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68D2-9058-4F4D-8647-0BC8FBB97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17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4D0-21B6-4BE9-AC61-B82FF20F263D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68D2-9058-4F4D-8647-0BC8FBB97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382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64D0-21B6-4BE9-AC61-B82FF20F263D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68D2-9058-4F4D-8647-0BC8FBB97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1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764D0-21B6-4BE9-AC61-B82FF20F263D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368D2-9058-4F4D-8647-0BC8FBB97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53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9814" b="23054"/>
          <a:stretch/>
        </p:blipFill>
        <p:spPr>
          <a:xfrm>
            <a:off x="-7617" y="914399"/>
            <a:ext cx="12188112" cy="443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990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9813" b="22868"/>
          <a:stretch/>
        </p:blipFill>
        <p:spPr>
          <a:xfrm>
            <a:off x="9599" y="1203649"/>
            <a:ext cx="12179930" cy="4441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16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9814" b="18205"/>
          <a:stretch/>
        </p:blipFill>
        <p:spPr>
          <a:xfrm>
            <a:off x="0" y="1126169"/>
            <a:ext cx="12188067" cy="4752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463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9814" b="13356"/>
          <a:stretch/>
        </p:blipFill>
        <p:spPr>
          <a:xfrm>
            <a:off x="10818" y="1045029"/>
            <a:ext cx="12151983" cy="5057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845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0373" b="18951"/>
          <a:stretch/>
        </p:blipFill>
        <p:spPr>
          <a:xfrm>
            <a:off x="6708" y="877079"/>
            <a:ext cx="12162044" cy="4655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862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0186" b="18019"/>
          <a:stretch/>
        </p:blipFill>
        <p:spPr>
          <a:xfrm>
            <a:off x="21454" y="1194318"/>
            <a:ext cx="12116469" cy="4711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975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0000" b="17086"/>
          <a:stretch/>
        </p:blipFill>
        <p:spPr>
          <a:xfrm>
            <a:off x="17071" y="1101011"/>
            <a:ext cx="12143162" cy="479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32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Berrios</dc:creator>
  <cp:lastModifiedBy>Eileen Flood</cp:lastModifiedBy>
  <cp:revision>2</cp:revision>
  <dcterms:created xsi:type="dcterms:W3CDTF">2021-06-10T16:29:04Z</dcterms:created>
  <dcterms:modified xsi:type="dcterms:W3CDTF">2021-06-17T13:53:25Z</dcterms:modified>
</cp:coreProperties>
</file>