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59" d="100"/>
          <a:sy n="59" d="100"/>
        </p:scale>
        <p:origin x="71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764D0-21B6-4BE9-AC61-B82FF20F263D}" type="datetimeFigureOut">
              <a:rPr lang="en-US" smtClean="0"/>
              <a:t>6/17/2021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368D2-9058-4F4D-8647-0BC8FBB972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2183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764D0-21B6-4BE9-AC61-B82FF20F263D}" type="datetimeFigureOut">
              <a:rPr lang="en-US" smtClean="0"/>
              <a:t>6/17/2021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368D2-9058-4F4D-8647-0BC8FBB972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00964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764D0-21B6-4BE9-AC61-B82FF20F263D}" type="datetimeFigureOut">
              <a:rPr lang="en-US" smtClean="0"/>
              <a:t>6/17/2021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368D2-9058-4F4D-8647-0BC8FBB972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9656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764D0-21B6-4BE9-AC61-B82FF20F263D}" type="datetimeFigureOut">
              <a:rPr lang="en-US" smtClean="0"/>
              <a:t>6/17/2021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368D2-9058-4F4D-8647-0BC8FBB972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4685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764D0-21B6-4BE9-AC61-B82FF20F263D}" type="datetimeFigureOut">
              <a:rPr lang="en-US" smtClean="0"/>
              <a:t>6/17/2021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368D2-9058-4F4D-8647-0BC8FBB972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9136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764D0-21B6-4BE9-AC61-B82FF20F263D}" type="datetimeFigureOut">
              <a:rPr lang="en-US" smtClean="0"/>
              <a:t>6/17/2021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368D2-9058-4F4D-8647-0BC8FBB972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733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764D0-21B6-4BE9-AC61-B82FF20F263D}" type="datetimeFigureOut">
              <a:rPr lang="en-US" smtClean="0"/>
              <a:t>6/17/2021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368D2-9058-4F4D-8647-0BC8FBB972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8580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764D0-21B6-4BE9-AC61-B82FF20F263D}" type="datetimeFigureOut">
              <a:rPr lang="en-US" smtClean="0"/>
              <a:t>6/17/2021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368D2-9058-4F4D-8647-0BC8FBB972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6920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764D0-21B6-4BE9-AC61-B82FF20F263D}" type="datetimeFigureOut">
              <a:rPr lang="en-US" smtClean="0"/>
              <a:t>6/17/2021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368D2-9058-4F4D-8647-0BC8FBB972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173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764D0-21B6-4BE9-AC61-B82FF20F263D}" type="datetimeFigureOut">
              <a:rPr lang="en-US" smtClean="0"/>
              <a:t>6/17/2021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368D2-9058-4F4D-8647-0BC8FBB972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3823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764D0-21B6-4BE9-AC61-B82FF20F263D}" type="datetimeFigureOut">
              <a:rPr lang="en-US" smtClean="0"/>
              <a:t>6/17/2021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368D2-9058-4F4D-8647-0BC8FBB972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1436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0764D0-21B6-4BE9-AC61-B82FF20F263D}" type="datetimeFigureOut">
              <a:rPr lang="en-US" smtClean="0"/>
              <a:t>6/17/2021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3368D2-9058-4F4D-8647-0BC8FBB972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1530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t="9814" b="23054"/>
          <a:stretch/>
        </p:blipFill>
        <p:spPr>
          <a:xfrm>
            <a:off x="-7617" y="914399"/>
            <a:ext cx="12188112" cy="44320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59904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t="9813" b="22868"/>
          <a:stretch/>
        </p:blipFill>
        <p:spPr>
          <a:xfrm>
            <a:off x="9599" y="1203649"/>
            <a:ext cx="12179930" cy="4441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5163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t="9814" b="18205"/>
          <a:stretch/>
        </p:blipFill>
        <p:spPr>
          <a:xfrm>
            <a:off x="0" y="1126169"/>
            <a:ext cx="12188067" cy="47521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44631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t="9814" b="13356"/>
          <a:stretch/>
        </p:blipFill>
        <p:spPr>
          <a:xfrm>
            <a:off x="10818" y="1045029"/>
            <a:ext cx="12151983" cy="50571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28456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t="10373" b="18951"/>
          <a:stretch/>
        </p:blipFill>
        <p:spPr>
          <a:xfrm>
            <a:off x="6708" y="877079"/>
            <a:ext cx="12162044" cy="4655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88625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t="10186" b="18019"/>
          <a:stretch/>
        </p:blipFill>
        <p:spPr>
          <a:xfrm>
            <a:off x="21454" y="1194318"/>
            <a:ext cx="12116469" cy="4711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79751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t="10000" b="17086"/>
          <a:stretch/>
        </p:blipFill>
        <p:spPr>
          <a:xfrm>
            <a:off x="17071" y="1101011"/>
            <a:ext cx="12143162" cy="47959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2324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0</Words>
  <Application>Microsoft Office PowerPoint</Application>
  <PresentationFormat>Widescreen</PresentationFormat>
  <Paragraphs>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Andrew Berrios</dc:creator>
  <cp:lastModifiedBy>Eileen Flood</cp:lastModifiedBy>
  <cp:revision>2</cp:revision>
  <dcterms:created xsi:type="dcterms:W3CDTF">2021-06-10T16:29:04Z</dcterms:created>
  <dcterms:modified xsi:type="dcterms:W3CDTF">2021-06-17T13:53:25Z</dcterms:modified>
</cp:coreProperties>
</file>